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841" r:id="rId4"/>
  </p:sldMasterIdLst>
  <p:notesMasterIdLst>
    <p:notesMasterId r:id="rId28"/>
  </p:notesMasterIdLst>
  <p:handoutMasterIdLst>
    <p:handoutMasterId r:id="rId29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</p:sldIdLst>
  <p:sldSz cx="12192000" cy="6858000"/>
  <p:notesSz cx="6797675" cy="9926638"/>
  <p:embeddedFontLst>
    <p:embeddedFont>
      <p:font typeface="Microsoft YaHei" panose="020B0503020204020204" pitchFamily="34" charset="-122"/>
      <p:regular r:id="rId30"/>
      <p:bold r:id="rId31"/>
    </p:embeddedFont>
    <p:embeddedFont>
      <p:font typeface="MS PGothic" panose="020B0600070205080204" pitchFamily="34" charset="-128"/>
      <p:regular r:id="rId32"/>
    </p:embeddedFont>
    <p:embeddedFont>
      <p:font typeface="Huawei Sans" panose="020B0604020202020204" charset="0"/>
      <p:regular r:id="rId33"/>
      <p:bold r:id="rId34"/>
    </p:embeddedFont>
    <p:embeddedFont>
      <p:font typeface="方正兰亭黑简体" panose="02010600030101010101" charset="-122"/>
      <p:regular r:id="rId35"/>
    </p:embeddedFont>
  </p:embeddedFontLst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userDrawn="1">
          <p15:clr>
            <a:srgbClr val="A4A3A4"/>
          </p15:clr>
        </p15:guide>
        <p15:guide id="2" pos="213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1515"/>
    <a:srgbClr val="C7000B"/>
    <a:srgbClr val="575756"/>
    <a:srgbClr val="FFFFFF"/>
    <a:srgbClr val="DD4654"/>
    <a:srgbClr val="F3D2D5"/>
    <a:srgbClr val="E6A8AD"/>
    <a:srgbClr val="E57B84"/>
    <a:srgbClr val="E57984"/>
    <a:srgbClr val="BF00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4" autoAdjust="0"/>
    <p:restoredTop sz="68121" autoAdjust="0"/>
  </p:normalViewPr>
  <p:slideViewPr>
    <p:cSldViewPr snapToGrid="0" snapToObjects="1">
      <p:cViewPr varScale="1">
        <p:scale>
          <a:sx n="60" d="100"/>
          <a:sy n="60" d="100"/>
        </p:scale>
        <p:origin x="1522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>
        <p:scale>
          <a:sx n="75" d="100"/>
          <a:sy n="75" d="100"/>
        </p:scale>
        <p:origin x="2202" y="-798"/>
      </p:cViewPr>
      <p:guideLst>
        <p:guide orient="horz"/>
        <p:guide pos="2139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font" Target="fonts/font5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4.fntdata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3.fntdata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Huawei Sans" panose="020C0503030203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>
                <a:latin typeface="Huawei Sans" panose="020C0503030203020204" pitchFamily="34" charset="0"/>
              </a:rPr>
              <a:t>3/5/2021</a:t>
            </a:fld>
            <a:endParaRPr lang="en-US" dirty="0">
              <a:latin typeface="Huawei Sans" panose="020C0503030203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Huawei Sans" panose="020C0503030203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>
                <a:latin typeface="Huawei Sans" panose="020C0503030203020204" pitchFamily="34" charset="0"/>
              </a:rPr>
              <a:t>‹#›</a:t>
            </a:fld>
            <a:endParaRPr lang="en-US" dirty="0">
              <a:latin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4896" y="766800"/>
            <a:ext cx="5932800" cy="333774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t" anchorCtr="0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54896" y="4603008"/>
            <a:ext cx="5932800" cy="5108400"/>
          </a:xfrm>
          <a:prstGeom prst="rect">
            <a:avLst/>
          </a:prstGeom>
        </p:spPr>
        <p:txBody>
          <a:bodyPr vert="horz" lIns="97200" tIns="45720" rIns="9720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8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•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1pPr>
    <a:lvl2pPr marL="540000" indent="-180000" algn="l" defTabSz="1219304" rtl="0" eaLnBrk="1" fontAlgn="ctr" latinLnBrk="0" hangingPunct="1">
      <a:lnSpc>
        <a:spcPct val="125000"/>
      </a:lnSpc>
      <a:spcAft>
        <a:spcPts val="600"/>
      </a:spcAft>
      <a:buClrTx/>
      <a:buFont typeface="Huawei Sans" panose="020C0503030203020204" pitchFamily="34" charset="0"/>
      <a:buChar char="▫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2pPr>
    <a:lvl3pPr marL="900000" indent="-180000" algn="l" defTabSz="1219304" rtl="0" eaLnBrk="1" fontAlgn="ctr" latinLnBrk="0" hangingPunct="1">
      <a:lnSpc>
        <a:spcPct val="125000"/>
      </a:lnSpc>
      <a:spcAft>
        <a:spcPts val="600"/>
      </a:spcAft>
      <a:buFont typeface="微软雅黑" panose="020B0503020204020204" pitchFamily="34" charset="-122"/>
      <a:buChar char="▪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3pPr>
    <a:lvl4pPr marL="126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−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4pPr>
    <a:lvl5pPr marL="162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~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  <p:extLst mod="1">
    <p:ext uri="{620B2872-D7B9-4A21-9093-7833F8D536E1}">
      <p15:sldGuideLst xmlns:p15="http://schemas.microsoft.com/office/powerpoint/2012/main">
        <p15:guide id="2" orient="horz" pos="2886" userDrawn="1">
          <p15:clr>
            <a:srgbClr val="F26B43"/>
          </p15:clr>
        </p15:guide>
        <p15:guide id="3" orient="horz" pos="482" userDrawn="1">
          <p15:clr>
            <a:srgbClr val="F26B43"/>
          </p15:clr>
        </p15:guide>
        <p15:guide id="4" orient="horz" pos="2591" userDrawn="1">
          <p15:clr>
            <a:srgbClr val="F26B43"/>
          </p15:clr>
        </p15:guide>
        <p15:guide id="5" orient="horz" pos="2160" userDrawn="1">
          <p15:clr>
            <a:srgbClr val="F26B43"/>
          </p15:clr>
        </p15:guide>
        <p15:guide id="6" pos="4021" userDrawn="1">
          <p15:clr>
            <a:srgbClr val="F26B43"/>
          </p15:clr>
        </p15:guide>
        <p15:guide id="7" pos="279" userDrawn="1">
          <p15:clr>
            <a:srgbClr val="F26B43"/>
          </p15:clr>
        </p15:guide>
        <p15:guide id="8" pos="2139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0369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/>
              <a:t>AAA поддерживает следующие режимы учета:</a:t>
            </a:r>
          </a:p>
          <a:p>
            <a:pPr lvl="1"/>
            <a:r>
              <a:rPr lang="ru-RU" sz="900" dirty="0"/>
              <a:t>Без учета: </a:t>
            </a:r>
            <a:r>
              <a:rPr lang="ru-RU" sz="900" dirty="0" smtClean="0"/>
              <a:t>пользователи </a:t>
            </a:r>
            <a:r>
              <a:rPr lang="ru-RU" sz="900" dirty="0"/>
              <a:t>могут получить доступ к Интернету бесплатно, журнал действий не создается.</a:t>
            </a:r>
          </a:p>
          <a:p>
            <a:pPr lvl="1"/>
            <a:r>
              <a:rPr lang="ru-RU" sz="900" dirty="0"/>
              <a:t>Удаленный учет: </a:t>
            </a:r>
            <a:r>
              <a:rPr lang="ru-RU" sz="900" dirty="0" smtClean="0"/>
              <a:t>удаленный </a:t>
            </a:r>
            <a:r>
              <a:rPr lang="ru-RU" sz="900" dirty="0"/>
              <a:t>учет осуществляется через сервер RADIUS или сервер HWTACACS.</a:t>
            </a:r>
          </a:p>
        </p:txBody>
      </p:sp>
      <p:sp>
        <p:nvSpPr>
          <p:cNvPr id="3" name="幻灯片图像占位符 2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4609396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/>
              <a:t>Среди протоколов, используемых для реализации AAA, наиболее часто используется RADIUS. RADIUS — это протокол распределенного обмена информацией, основанный на структуре клиент/сервер. Он реализует аутентификацию, учет и авторизацию пользователей.</a:t>
            </a:r>
          </a:p>
          <a:p>
            <a:r>
              <a:rPr lang="ru-RU" sz="900" dirty="0"/>
              <a:t>Обычно NAS функционирует как клиент RADIUS для передачи информации о пользователе на указанный сервер RADIUS и выполняет операции (например, принятие или отклонение доступа пользователя) на основе информации, возвращаемой сервером RADIUS.</a:t>
            </a:r>
          </a:p>
          <a:p>
            <a:r>
              <a:rPr lang="ru-RU" sz="900" dirty="0"/>
              <a:t>Серверы RADIUS работают на центральных компьютерах и рабочих станциях для поддержки аутентификации пользователей и доступа к сетевым службам. Серверы получают запросы на соединение от пользователей, аутентифицируют этих пользователей и отправляют клиентам ответы (с указанием принятия или отклонения запроса). RADIUS использует протокол дейтаграмм пользователя (UDP) в качестве протокола передачи и порты UDP 1812 и 1813 в качестве портов аутентификации и учета соответственно. RADIUS отличается высокой производительностью в реальном времени. Также поддерживаются механизм повторной передачи и механизм резервного сервера, что обеспечивает хорошую надежность.</a:t>
            </a:r>
          </a:p>
          <a:p>
            <a:r>
              <a:rPr lang="ru-RU" sz="900" dirty="0"/>
              <a:t>Процесс обмена сообщениями между RADIUS-сервером и клиентом заключается в следующем:</a:t>
            </a:r>
          </a:p>
          <a:p>
            <a:pPr marL="588600" lvl="1" indent="-228600">
              <a:buFont typeface="+mj-lt"/>
              <a:buAutoNum type="arabicPeriod"/>
            </a:pPr>
            <a:r>
              <a:rPr lang="ru-RU" sz="900" dirty="0"/>
              <a:t>Когда пользователь получает доступ к сети, он инициирует запрос на соединение и отправляет имя пользователя и пароль клиенту RADIUS (NAS).</a:t>
            </a:r>
          </a:p>
          <a:p>
            <a:pPr marL="588600" lvl="1" indent="-228600">
              <a:buFont typeface="+mj-lt"/>
              <a:buAutoNum type="arabicPeriod"/>
            </a:pPr>
            <a:r>
              <a:rPr lang="ru-RU" sz="900" dirty="0"/>
              <a:t>Клиент RADIUS </a:t>
            </a:r>
            <a:r>
              <a:rPr lang="ru-RU" sz="900" dirty="0" smtClean="0"/>
              <a:t>отправляет </a:t>
            </a:r>
            <a:r>
              <a:rPr lang="ru-RU" sz="900" dirty="0"/>
              <a:t>пакет запроса аутентификации, содержащий имя пользователя и пароль, на сервер RADIUS</a:t>
            </a:r>
            <a:r>
              <a:rPr lang="ru-RU" sz="900" dirty="0" smtClean="0"/>
              <a:t>.</a:t>
            </a:r>
          </a:p>
          <a:p>
            <a:pPr marL="588600" lvl="1" indent="-228600">
              <a:buFont typeface="+mj-lt"/>
              <a:buAutoNum type="arabicPeriod"/>
            </a:pPr>
            <a:endParaRPr lang="ru-RU" dirty="0" smtClean="0"/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0359584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454896" y="780308"/>
            <a:ext cx="5932800" cy="5108400"/>
          </a:xfrm>
        </p:spPr>
        <p:txBody>
          <a:bodyPr/>
          <a:lstStyle/>
          <a:p>
            <a:pPr marL="588600" lvl="1" indent="-228600">
              <a:buFont typeface="+mj-lt"/>
              <a:buAutoNum type="arabicPeriod" startAt="3"/>
            </a:pPr>
            <a:r>
              <a:rPr lang="ru-RU" altLang="zh-CN" sz="900" dirty="0" smtClean="0"/>
              <a:t>Если запрос действителен, сервер RADIUS выполняет аутентификацию и отправляет необходимую информацию авторизации клиенту RADIUS. Если запрос недействителен, сервер RADIUS отправляет информацию об ошибке авторизации клиенту RADIUS.</a:t>
            </a:r>
            <a:endParaRPr lang="en-US" altLang="zh-CN" sz="900" dirty="0" smtClean="0"/>
          </a:p>
          <a:p>
            <a:pPr marL="588600" lvl="1" indent="-228600">
              <a:buFont typeface="+mj-lt"/>
              <a:buAutoNum type="arabicPeriod" startAt="3"/>
            </a:pPr>
            <a:r>
              <a:rPr lang="ru-RU" altLang="zh-CN" sz="900" dirty="0" smtClean="0"/>
              <a:t>Клиент RADIUS уведомляет пользователя об успешной аутентификации</a:t>
            </a:r>
            <a:r>
              <a:rPr lang="en-US" altLang="zh-CN" sz="900" dirty="0" smtClean="0"/>
              <a:t>.</a:t>
            </a:r>
          </a:p>
          <a:p>
            <a:pPr marL="588600" lvl="1" indent="-228600">
              <a:buFont typeface="+mj-lt"/>
              <a:buAutoNum type="arabicPeriod" startAt="3"/>
            </a:pPr>
            <a:r>
              <a:rPr lang="ru-RU" altLang="zh-CN" sz="900" dirty="0" smtClean="0"/>
              <a:t>Клиент RADIUS разрешает или отклоняет пользователя в зависимости от результата аутентификации. Если пользователь получает</a:t>
            </a:r>
            <a:r>
              <a:rPr lang="ru-RU" altLang="zh-CN" sz="900" baseline="0" dirty="0" smtClean="0"/>
              <a:t> </a:t>
            </a:r>
            <a:r>
              <a:rPr lang="ru-RU" altLang="zh-CN" sz="900" dirty="0" smtClean="0"/>
              <a:t>разрешение, клиент RADIUS отправляет пакет </a:t>
            </a:r>
            <a:r>
              <a:rPr lang="en-US" altLang="zh-CN" sz="900" dirty="0" smtClean="0"/>
              <a:t>Accounting-Request (Start</a:t>
            </a:r>
            <a:r>
              <a:rPr lang="ru-RU" altLang="zh-CN" sz="900" dirty="0" smtClean="0"/>
              <a:t>) на сервер RADIUS</a:t>
            </a:r>
            <a:endParaRPr lang="en-US" altLang="zh-CN" sz="900" dirty="0" smtClean="0"/>
          </a:p>
          <a:p>
            <a:pPr marL="588600" lvl="1" indent="-228600">
              <a:buFont typeface="+mj-lt"/>
              <a:buAutoNum type="arabicPeriod" startAt="3"/>
            </a:pPr>
            <a:r>
              <a:rPr lang="ru-RU" altLang="zh-CN" sz="900" dirty="0" smtClean="0"/>
              <a:t>Сервер RADIUS отправляет пакет </a:t>
            </a:r>
            <a:r>
              <a:rPr lang="en-US" altLang="zh-CN" sz="900" dirty="0" smtClean="0"/>
              <a:t>Accounting-Response (Start) </a:t>
            </a:r>
            <a:r>
              <a:rPr lang="ru-RU" altLang="zh-CN" sz="900" dirty="0" smtClean="0"/>
              <a:t>клиенту RADIUS и запускает учет.</a:t>
            </a:r>
            <a:endParaRPr lang="en-US" altLang="zh-CN" sz="900" dirty="0" smtClean="0"/>
          </a:p>
          <a:p>
            <a:pPr marL="588600" lvl="1" indent="-228600">
              <a:buFont typeface="+mj-lt"/>
              <a:buAutoNum type="arabicPeriod" startAt="3"/>
            </a:pPr>
            <a:r>
              <a:rPr lang="ru-RU" altLang="zh-CN" sz="900" dirty="0" smtClean="0"/>
              <a:t>Пользователь инициирует доступ к сетевым ресурсам</a:t>
            </a:r>
            <a:r>
              <a:rPr lang="en-US" altLang="zh-CN" sz="900" dirty="0" smtClean="0"/>
              <a:t>.</a:t>
            </a:r>
          </a:p>
          <a:p>
            <a:pPr marL="588600" lvl="1" indent="-228600">
              <a:buFont typeface="+mj-lt"/>
              <a:buAutoNum type="arabicPeriod" startAt="3"/>
            </a:pPr>
            <a:r>
              <a:rPr lang="ru-RU" altLang="zh-CN" sz="900" dirty="0" smtClean="0"/>
              <a:t>Если пользователь не желает получать доступ к сетевым ресурсам, он отправляет запрос на выход из системы, чтобы остановить доступ к сетевым ресурсам.</a:t>
            </a:r>
            <a:endParaRPr lang="en-US" altLang="zh-CN" sz="900" dirty="0" smtClean="0"/>
          </a:p>
          <a:p>
            <a:pPr marL="588600" lvl="1" indent="-228600">
              <a:buFont typeface="+mj-lt"/>
              <a:buAutoNum type="arabicPeriod" startAt="3"/>
            </a:pPr>
            <a:r>
              <a:rPr lang="ru-RU" altLang="zh-CN" sz="900" dirty="0" smtClean="0"/>
              <a:t>Клиент </a:t>
            </a:r>
            <a:r>
              <a:rPr lang="en-US" altLang="zh-CN" sz="900" dirty="0" smtClean="0"/>
              <a:t>RADIUS </a:t>
            </a:r>
            <a:r>
              <a:rPr lang="ru-RU" altLang="zh-CN" sz="900" dirty="0" smtClean="0"/>
              <a:t>отправляет пакет </a:t>
            </a:r>
            <a:r>
              <a:rPr lang="en-US" altLang="zh-CN" sz="900" dirty="0" smtClean="0"/>
              <a:t>Accounting-Request (Stop) </a:t>
            </a:r>
            <a:r>
              <a:rPr lang="ru-RU" altLang="zh-CN" sz="900" dirty="0" smtClean="0"/>
              <a:t>на сервер </a:t>
            </a:r>
            <a:r>
              <a:rPr lang="en-US" altLang="zh-CN" sz="900" dirty="0" smtClean="0"/>
              <a:t>RADIUS.</a:t>
            </a:r>
          </a:p>
          <a:p>
            <a:pPr marL="588600" lvl="1" indent="-228600">
              <a:buFont typeface="+mj-lt"/>
              <a:buAutoNum type="arabicPeriod" startAt="3"/>
            </a:pPr>
            <a:r>
              <a:rPr lang="ru-RU" altLang="zh-CN" sz="900" dirty="0" smtClean="0"/>
              <a:t>Сервер </a:t>
            </a:r>
            <a:r>
              <a:rPr lang="en-US" altLang="zh-CN" sz="900" dirty="0" smtClean="0"/>
              <a:t>RADIUS </a:t>
            </a:r>
            <a:r>
              <a:rPr lang="ru-RU" altLang="zh-CN" sz="900" dirty="0" smtClean="0"/>
              <a:t>отправляет пакет </a:t>
            </a:r>
            <a:r>
              <a:rPr lang="en-US" altLang="zh-CN" sz="900" dirty="0" smtClean="0"/>
              <a:t>Accounting-Response (Stop) </a:t>
            </a:r>
            <a:r>
              <a:rPr lang="ru-RU" altLang="zh-CN" sz="900" dirty="0" smtClean="0"/>
              <a:t>на клиент </a:t>
            </a:r>
            <a:r>
              <a:rPr lang="en-US" altLang="zh-CN" sz="900" dirty="0" smtClean="0"/>
              <a:t>RADIUS </a:t>
            </a:r>
            <a:r>
              <a:rPr lang="ru-RU" altLang="zh-CN" sz="900" dirty="0" smtClean="0"/>
              <a:t>и останавливает процедуру учета.</a:t>
            </a:r>
            <a:endParaRPr lang="en-US" altLang="zh-CN" sz="900" dirty="0" smtClean="0"/>
          </a:p>
          <a:p>
            <a:pPr marL="588600" lvl="1" indent="-228600">
              <a:buFont typeface="+mj-lt"/>
              <a:buAutoNum type="arabicPeriod" startAt="3"/>
            </a:pPr>
            <a:r>
              <a:rPr lang="ru-RU" altLang="zh-CN" sz="900" dirty="0" smtClean="0"/>
              <a:t>Клиент RADIUS уведомляет пользователя о результате обработки, и пользователь останавливает доступ к сетевым ресурсам</a:t>
            </a:r>
            <a:r>
              <a:rPr lang="en-US" altLang="zh-CN" sz="900" dirty="0" smtClean="0"/>
              <a:t>.</a:t>
            </a:r>
          </a:p>
          <a:p>
            <a:endParaRPr lang="en-US" altLang="zh-CN" dirty="0" smtClean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9582278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0370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635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 smtClean="0"/>
              <a:t>Команда </a:t>
            </a:r>
            <a:r>
              <a:rPr lang="ru-RU" sz="900" b="1" dirty="0" err="1" smtClean="0"/>
              <a:t>authorization-scheme</a:t>
            </a:r>
            <a:r>
              <a:rPr lang="ru-RU" sz="900" dirty="0" smtClean="0"/>
              <a:t> </a:t>
            </a:r>
            <a:r>
              <a:rPr lang="ru-RU" sz="900" i="1" dirty="0" err="1" smtClean="0"/>
              <a:t>authorization</a:t>
            </a:r>
            <a:r>
              <a:rPr lang="ru-RU" sz="900" i="1" dirty="0" smtClean="0"/>
              <a:t>-</a:t>
            </a:r>
            <a:r>
              <a:rPr lang="ru-RU" sz="900" i="1" dirty="0" err="1" smtClean="0"/>
              <a:t>scheme</a:t>
            </a:r>
            <a:r>
              <a:rPr lang="ru-RU" sz="900" i="1" dirty="0" smtClean="0"/>
              <a:t>-name</a:t>
            </a:r>
            <a:r>
              <a:rPr lang="ru-RU" sz="900" dirty="0" smtClean="0"/>
              <a:t> настраивает схему авторизации для домена. По умолчанию к домену не применяется схема авторизации.</a:t>
            </a:r>
          </a:p>
          <a:p>
            <a:r>
              <a:rPr lang="ru-RU" sz="900" dirty="0" smtClean="0"/>
              <a:t>Команда </a:t>
            </a:r>
            <a:r>
              <a:rPr lang="ru-RU" sz="900" b="1" dirty="0" smtClean="0"/>
              <a:t>authentication-mode </a:t>
            </a:r>
            <a:r>
              <a:rPr lang="ru-RU" sz="900" dirty="0" smtClean="0"/>
              <a:t>{ </a:t>
            </a:r>
            <a:r>
              <a:rPr lang="ru-RU" sz="900" b="1" dirty="0" err="1" smtClean="0"/>
              <a:t>hwtacacs</a:t>
            </a:r>
            <a:r>
              <a:rPr lang="ru-RU" sz="900" dirty="0" smtClean="0"/>
              <a:t> |</a:t>
            </a:r>
            <a:r>
              <a:rPr lang="ru-RU" sz="900" b="1" dirty="0" smtClean="0"/>
              <a:t> </a:t>
            </a:r>
            <a:r>
              <a:rPr lang="ru-RU" sz="900" b="1" dirty="0" err="1" smtClean="0"/>
              <a:t>local</a:t>
            </a:r>
            <a:r>
              <a:rPr lang="ru-RU" sz="900" dirty="0" smtClean="0"/>
              <a:t> | </a:t>
            </a:r>
            <a:r>
              <a:rPr lang="ru-RU" sz="900" b="1" dirty="0" err="1" smtClean="0"/>
              <a:t>radius</a:t>
            </a:r>
            <a:r>
              <a:rPr lang="ru-RU" sz="900" dirty="0" smtClean="0"/>
              <a:t> } настраивает режим аутентификации для текущей схемы аутентификации. По умолчанию используется локальная аутентификация.</a:t>
            </a:r>
            <a:endParaRPr lang="ru-RU" sz="900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1526597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4" name="备注占位符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2227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662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b="1" u="sng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2724213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/>
              <a:t>Команда </a:t>
            </a:r>
            <a:r>
              <a:rPr lang="ru-RU" sz="900" b="1" dirty="0"/>
              <a:t>display domain </a:t>
            </a:r>
            <a:r>
              <a:rPr lang="ru-RU" sz="900" dirty="0"/>
              <a:t>[ </a:t>
            </a:r>
            <a:r>
              <a:rPr lang="ru-RU" sz="900" b="1" dirty="0"/>
              <a:t>name</a:t>
            </a:r>
            <a:r>
              <a:rPr lang="ru-RU" sz="900" dirty="0"/>
              <a:t> </a:t>
            </a:r>
            <a:r>
              <a:rPr lang="ru-RU" sz="900" i="1" dirty="0"/>
              <a:t>domain-name</a:t>
            </a:r>
            <a:r>
              <a:rPr lang="ru-RU" sz="900" dirty="0"/>
              <a:t> ] показывает конфигурацию домена.</a:t>
            </a:r>
          </a:p>
          <a:p>
            <a:r>
              <a:rPr lang="ru-RU" sz="900" dirty="0"/>
              <a:t>Если для </a:t>
            </a:r>
            <a:r>
              <a:rPr lang="ru-RU" sz="900" b="1" dirty="0"/>
              <a:t>Domain-state</a:t>
            </a:r>
            <a:r>
              <a:rPr lang="ru-RU" sz="900" dirty="0"/>
              <a:t> указано значение Active, значит домен активирован.</a:t>
            </a:r>
          </a:p>
          <a:p>
            <a:pPr lvl="0"/>
            <a:r>
              <a:rPr lang="ru-RU" sz="900" dirty="0"/>
              <a:t>Если имя пользователя не заканчивается на @, пользователь относится к домену по умолчанию. Устройства Huawei поддерживают следующие домены по умолчанию:</a:t>
            </a:r>
          </a:p>
          <a:p>
            <a:pPr lvl="1"/>
            <a:r>
              <a:rPr lang="ru-RU" sz="900" dirty="0"/>
              <a:t>Домен default </a:t>
            </a:r>
            <a:r>
              <a:rPr lang="ru-RU" sz="900" dirty="0" smtClean="0"/>
              <a:t>предназначен </a:t>
            </a:r>
            <a:r>
              <a:rPr lang="ru-RU" sz="900" dirty="0"/>
              <a:t>для обычных пользователей.</a:t>
            </a:r>
          </a:p>
          <a:p>
            <a:pPr lvl="1"/>
            <a:r>
              <a:rPr lang="ru-RU" sz="900" dirty="0"/>
              <a:t>Домен default_admin — это домен по умолчанию для администраторов.</a:t>
            </a:r>
          </a:p>
          <a:p>
            <a:endParaRPr lang="en-US" altLang="zh-CN" dirty="0" smtClean="0"/>
          </a:p>
          <a:p>
            <a:endParaRPr lang="en-US" altLang="zh-CN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316134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84119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/>
              <a:t>Команда </a:t>
            </a:r>
            <a:r>
              <a:rPr lang="ru-RU" sz="900" b="1" dirty="0"/>
              <a:t>display aaa offline-record </a:t>
            </a:r>
            <a:r>
              <a:rPr lang="ru-RU" sz="900" dirty="0"/>
              <a:t>показывает записи пользователя в офлайн.</a:t>
            </a:r>
          </a:p>
          <a:p>
            <a:endParaRPr lang="en-US" altLang="zh-CN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5724428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lvl="0" indent="-228600">
              <a:buFont typeface="+mj-lt"/>
              <a:buAutoNum type="arabicPeriod"/>
            </a:pPr>
            <a:r>
              <a:rPr lang="ru-RU" sz="900" dirty="0"/>
              <a:t>AAA поддерживает следующие режимы аутентификации: без аутентификации, локальная аутентификация и удаленная аутентификация. AAA поддерживает следующие режимы авторизации: без авторизации, локальная авторизация и удаленная авторизация. AAA поддерживает два режима учета: без учета и удаленный учет.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900" dirty="0"/>
              <a:t>Если домен, к которому принадлежит пользователь, не указан при создании пользователя, пользователь автоматически связывается с доменом </a:t>
            </a:r>
            <a:r>
              <a:rPr lang="ru-RU" sz="900" b="1" dirty="0" smtClean="0"/>
              <a:t>default</a:t>
            </a:r>
            <a:r>
              <a:rPr lang="ru-RU" sz="900" dirty="0" smtClean="0"/>
              <a:t> </a:t>
            </a:r>
            <a:r>
              <a:rPr lang="ru-RU" sz="900" dirty="0"/>
              <a:t>(администратор связан с доменом </a:t>
            </a:r>
            <a:r>
              <a:rPr lang="ru-RU" sz="900" b="1" dirty="0"/>
              <a:t>default_admin</a:t>
            </a:r>
            <a:r>
              <a:rPr lang="ru-RU" sz="900" dirty="0" smtClean="0"/>
              <a:t>).</a:t>
            </a:r>
          </a:p>
          <a:p>
            <a:pPr marL="228600" indent="-228600">
              <a:buFont typeface="+mj-lt"/>
              <a:buAutoNum type="arabicPeriod"/>
            </a:pPr>
            <a:endParaRPr lang="ru-RU" dirty="0" smtClean="0"/>
          </a:p>
          <a:p>
            <a:pPr marL="228600" indent="-228600">
              <a:buFont typeface="+mj-lt"/>
              <a:buAutoNum type="arabicPeriod"/>
            </a:pPr>
            <a:endParaRPr lang="ru-RU" dirty="0" smtClean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7979948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b="1" u="sng" dirty="0"/>
          </a:p>
        </p:txBody>
      </p:sp>
    </p:spTree>
    <p:extLst>
      <p:ext uri="{BB962C8B-B14F-4D97-AF65-F5344CB8AC3E}">
        <p14:creationId xmlns:p14="http://schemas.microsoft.com/office/powerpoint/2010/main" val="18592470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073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zh-CN" altLang="en-US" b="1" i="0" u="sng" dirty="0">
              <a:solidFill>
                <a:srgbClr val="00B0F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20172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1600" b="1" i="1" u="sng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73557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9270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/>
              <a:t>Аутентификация: определяет, какие пользователи могут получить доступ к сети.</a:t>
            </a:r>
          </a:p>
          <a:p>
            <a:r>
              <a:rPr lang="ru-RU" sz="900" dirty="0"/>
              <a:t>Авторизация: разрешает пользователям доступ к определенным сервисам.</a:t>
            </a:r>
          </a:p>
          <a:p>
            <a:r>
              <a:rPr lang="ru-RU" sz="900" dirty="0"/>
              <a:t>Учет: записывает действия </a:t>
            </a:r>
            <a:r>
              <a:rPr lang="ru-RU" sz="900" dirty="0" smtClean="0"/>
              <a:t>о использовании</a:t>
            </a:r>
            <a:r>
              <a:rPr lang="ru-RU" sz="900" baseline="0" dirty="0" smtClean="0"/>
              <a:t> </a:t>
            </a:r>
            <a:r>
              <a:rPr lang="ru-RU" sz="900" dirty="0" smtClean="0"/>
              <a:t>сетевых </a:t>
            </a:r>
            <a:r>
              <a:rPr lang="ru-RU" sz="900" dirty="0"/>
              <a:t>ресурсов.</a:t>
            </a:r>
          </a:p>
          <a:p>
            <a:r>
              <a:rPr lang="ru-RU" sz="900" dirty="0"/>
              <a:t>Прежде чем предоставить пользователю доступ в Интернет, </a:t>
            </a:r>
            <a:r>
              <a:rPr lang="ru-RU" sz="900" dirty="0" smtClean="0"/>
              <a:t>Интернет-провайдер </a:t>
            </a:r>
            <a:r>
              <a:rPr lang="ru-RU" sz="900" dirty="0"/>
              <a:t>(ISP) должен аутентифицировать учетную запись и пароль пользователя домашнего широкополосного доступа. Кроме того, </a:t>
            </a:r>
            <a:r>
              <a:rPr lang="ru-RU" sz="900" dirty="0" smtClean="0"/>
              <a:t>Интернет-провайдер </a:t>
            </a:r>
            <a:r>
              <a:rPr lang="ru-RU" sz="900" dirty="0"/>
              <a:t>записывает длительность </a:t>
            </a:r>
            <a:r>
              <a:rPr lang="ru-RU" sz="900" dirty="0" smtClean="0"/>
              <a:t>онлайн-сеансов или </a:t>
            </a:r>
            <a:r>
              <a:rPr lang="ru-RU" sz="900" dirty="0"/>
              <a:t>трафик пользователя. Это наиболее распространенный сценарий применения технологии AAA</a:t>
            </a:r>
            <a:r>
              <a:rPr lang="ru-RU" sz="900" dirty="0" smtClean="0"/>
              <a:t>.</a:t>
            </a:r>
          </a:p>
          <a:p>
            <a:endParaRPr lang="ru-RU" dirty="0" smtClean="0"/>
          </a:p>
          <a:p>
            <a:pPr marL="0" marR="0" lvl="0" indent="0" algn="l" defTabSz="1219304" rtl="0" eaLnBrk="1" fontAlgn="ctr" latinLnBrk="0" hangingPunct="1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Huawei Sans" panose="020C0503030203020204" pitchFamily="34" charset="0"/>
              <a:buNone/>
              <a:tabLst/>
              <a:defRPr/>
            </a:pPr>
            <a:endParaRPr lang="zh-CN" altLang="en-US" b="1" i="0" u="sng" dirty="0" smtClean="0">
              <a:solidFill>
                <a:srgbClr val="00B0F0"/>
              </a:solidFill>
              <a:effectLst/>
            </a:endParaRPr>
          </a:p>
          <a:p>
            <a:endParaRPr lang="ru-RU" dirty="0"/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611701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/>
              <a:t>NAS </a:t>
            </a:r>
            <a:r>
              <a:rPr lang="ru-RU" sz="900" dirty="0" smtClean="0"/>
              <a:t>осуществляет</a:t>
            </a:r>
            <a:r>
              <a:rPr lang="en-US" sz="900" dirty="0" smtClean="0"/>
              <a:t> </a:t>
            </a:r>
            <a:r>
              <a:rPr lang="ru-RU" sz="900" dirty="0" smtClean="0"/>
              <a:t>менеджмент пользователей </a:t>
            </a:r>
            <a:r>
              <a:rPr lang="ru-RU" sz="900" dirty="0"/>
              <a:t>на основе доменов. Каждый домен может быть настроен с различными схемами для выполнения аутентификации, авторизации и учета пользователей в домене.</a:t>
            </a:r>
          </a:p>
          <a:p>
            <a:r>
              <a:rPr lang="ru-RU" sz="900" dirty="0"/>
              <a:t>Каждый пользователь принадлежит домену. Домен, к которому относится пользователь, определяется строкой символов, следующей за разделителем доменного имени @ в имени пользователя. Например, если имя пользователя — пользователь </a:t>
            </a:r>
            <a:r>
              <a:rPr lang="ru-RU" sz="900" dirty="0" smtClean="0"/>
              <a:t>1 @</a:t>
            </a:r>
            <a:r>
              <a:rPr lang="ru-RU" sz="900" dirty="0"/>
              <a:t>Д</a:t>
            </a:r>
            <a:r>
              <a:rPr lang="ru-RU" sz="900" dirty="0" smtClean="0"/>
              <a:t>омен </a:t>
            </a:r>
            <a:r>
              <a:rPr lang="ru-RU" sz="900" dirty="0"/>
              <a:t>1, пользователь принадлежит домену 1. Если имя пользователя не заканчивается на @, пользователь относится к домену по умолчанию.</a:t>
            </a:r>
          </a:p>
          <a:p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9418191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/>
              <a:t>AAA поддерживает три режима аутентификации:</a:t>
            </a:r>
          </a:p>
          <a:p>
            <a:pPr lvl="1"/>
            <a:r>
              <a:rPr lang="ru-RU" sz="900" dirty="0"/>
              <a:t>Без </a:t>
            </a:r>
            <a:r>
              <a:rPr lang="ru-RU" sz="900" dirty="0" smtClean="0"/>
              <a:t>аутентификации: пользователям </a:t>
            </a:r>
            <a:r>
              <a:rPr lang="ru-RU" sz="900" dirty="0"/>
              <a:t>полностью доверяют, проверка их личности не выполняется. Этот режим аутентификации редко используется в целях безопасности.</a:t>
            </a:r>
          </a:p>
          <a:p>
            <a:pPr lvl="1"/>
            <a:r>
              <a:rPr lang="ru-RU" sz="900" dirty="0"/>
              <a:t>Локальная аутентификация: </a:t>
            </a:r>
            <a:r>
              <a:rPr lang="ru-RU" sz="900" dirty="0" smtClean="0"/>
              <a:t>информация </a:t>
            </a:r>
            <a:r>
              <a:rPr lang="ru-RU" sz="900" dirty="0"/>
              <a:t>о локальном пользователе (включая имя пользователя, пароль и атрибуты) настраивается на NAS. В этом случае NAS выполняет функции сервера AAA. Локальная аутентификация отличается возможностями быстрой обработкой и низкими эксплуатационными расходами. Недостаток — объем хранимой информации ограничен аппаратным обеспечением устройства. Этот режим аутентификации часто используется для управления пользователями, вошедшими в систему, например, пользователями Telnet и FTP.</a:t>
            </a:r>
          </a:p>
          <a:p>
            <a:pPr lvl="1"/>
            <a:r>
              <a:rPr lang="ru-RU" sz="900" dirty="0"/>
              <a:t>Удаленная </a:t>
            </a:r>
            <a:r>
              <a:rPr lang="ru-RU" sz="900" dirty="0" smtClean="0"/>
              <a:t>аутентификация: информация </a:t>
            </a:r>
            <a:r>
              <a:rPr lang="ru-RU" sz="900" dirty="0"/>
              <a:t>о пользователе (включая имя пользователя, пароль и атрибуты) настраивается на сервере аутентификации. Удаленная аутентификация может быть реализована через RADIUS или HWTACACS. NAS функционирует как клиент для связи с сервером RADIUS или HWTACACS.</a:t>
            </a: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7792607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900" dirty="0"/>
              <a:t>Функция авторизации AAA предоставляет пользователям разрешение на доступ к определенным сетям или устройствам. AAA поддерживает следующие режимы авторизации:</a:t>
            </a:r>
          </a:p>
          <a:p>
            <a:pPr lvl="1"/>
            <a:r>
              <a:rPr lang="ru-RU" sz="900" dirty="0"/>
              <a:t>Без авторизации: </a:t>
            </a:r>
            <a:r>
              <a:rPr lang="ru-RU" sz="900" dirty="0" smtClean="0"/>
              <a:t>пользователи</a:t>
            </a:r>
            <a:r>
              <a:rPr lang="ru-RU" sz="900" dirty="0"/>
              <a:t>, прошедшие проверку, имеют неограниченные права доступа к сети.</a:t>
            </a:r>
          </a:p>
          <a:p>
            <a:pPr lvl="1"/>
            <a:r>
              <a:rPr lang="ru-RU" sz="900" dirty="0"/>
              <a:t>Локальная авторизация: </a:t>
            </a:r>
            <a:r>
              <a:rPr lang="ru-RU" sz="900" dirty="0" smtClean="0"/>
              <a:t>авторизация </a:t>
            </a:r>
            <a:r>
              <a:rPr lang="ru-RU" sz="900" dirty="0"/>
              <a:t>пользователей выполняется на основе конфигурации домена на NAS.</a:t>
            </a:r>
          </a:p>
          <a:p>
            <a:pPr lvl="1"/>
            <a:r>
              <a:rPr lang="ru-RU" sz="900" dirty="0"/>
              <a:t>Удаленная авторизация: </a:t>
            </a:r>
            <a:r>
              <a:rPr lang="ru-RU" sz="900" dirty="0" smtClean="0"/>
              <a:t>авторизация </a:t>
            </a:r>
            <a:r>
              <a:rPr lang="ru-RU" sz="900" dirty="0"/>
              <a:t>пользователей на сервере RADIUS или HWTACACS.</a:t>
            </a:r>
          </a:p>
          <a:p>
            <a:pPr lvl="2"/>
            <a:r>
              <a:rPr lang="ru-RU" sz="900" dirty="0"/>
              <a:t>Все пользователи могут быть авторизованы сервером HWTACACS.</a:t>
            </a:r>
          </a:p>
          <a:p>
            <a:pPr lvl="2"/>
            <a:r>
              <a:rPr lang="ru-RU" sz="900" dirty="0"/>
              <a:t>Авторизация RADIUS применяется только к пользователям, аутентифицированным сервером RADIUS. RADIUS объединяет аутентификацию и авторизацию. Следовательно, авторизация RADIUS не выполняется отдельно.</a:t>
            </a:r>
          </a:p>
          <a:p>
            <a:pPr lvl="0"/>
            <a:r>
              <a:rPr lang="ru-RU" sz="900" u="none" dirty="0"/>
              <a:t>При использовании удаленной авторизации пользователи могут получать информацию авторизации как с сервера авторизации, так и с NAS. </a:t>
            </a:r>
            <a:r>
              <a:rPr lang="ru-RU" sz="900" u="none" dirty="0" smtClean="0"/>
              <a:t>Приоритет авторизационной</a:t>
            </a:r>
            <a:r>
              <a:rPr lang="en-US" sz="900" u="none" dirty="0" smtClean="0"/>
              <a:t> </a:t>
            </a:r>
            <a:r>
              <a:rPr lang="ru-RU" sz="900" u="none" dirty="0" smtClean="0"/>
              <a:t>информации, </a:t>
            </a:r>
            <a:r>
              <a:rPr lang="ru-RU" sz="900" u="none" dirty="0"/>
              <a:t>настроенной на NAS, ниже, чем у </a:t>
            </a:r>
            <a:r>
              <a:rPr lang="ru-RU" sz="900" u="none" dirty="0" smtClean="0"/>
              <a:t>информации, доставленной сервервисом </a:t>
            </a:r>
            <a:r>
              <a:rPr lang="ru-RU" sz="900" u="none" dirty="0"/>
              <a:t>авторизации</a:t>
            </a:r>
            <a:r>
              <a:rPr lang="ru-RU" sz="900" u="none" dirty="0" smtClean="0"/>
              <a:t>.</a:t>
            </a:r>
          </a:p>
          <a:p>
            <a:pPr marL="0" lvl="0" indent="0">
              <a:buNone/>
            </a:pPr>
            <a:endParaRPr lang="ru-RU" u="sng" dirty="0" smtClean="0"/>
          </a:p>
        </p:txBody>
      </p:sp>
      <p:sp>
        <p:nvSpPr>
          <p:cNvPr id="3" name="幻灯片图像占位符 2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685269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#修订记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2"/>
          <p:cNvSpPr>
            <a:spLocks noChangeArrowheads="1"/>
          </p:cNvSpPr>
          <p:nvPr userDrawn="1"/>
        </p:nvSpPr>
        <p:spPr bwMode="auto">
          <a:xfrm>
            <a:off x="952501" y="368660"/>
            <a:ext cx="420739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258" tIns="39127" rIns="78258" bIns="39127" anchor="ctr"/>
          <a:lstStyle/>
          <a:p>
            <a:pPr marL="0" marR="0" lvl="0" indent="0" algn="l" defTabSz="1001624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3500" b="1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История изменений</a:t>
            </a:r>
            <a:endParaRPr lang="zh-CN" altLang="en-US" sz="3500" b="1" baseline="0" dirty="0" smtClean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2" name="Text Box 58"/>
          <p:cNvSpPr txBox="1">
            <a:spLocks noChangeArrowheads="1"/>
          </p:cNvSpPr>
          <p:nvPr userDrawn="1"/>
        </p:nvSpPr>
        <p:spPr bwMode="auto">
          <a:xfrm>
            <a:off x="7487791" y="368660"/>
            <a:ext cx="3996445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ru-RU" altLang="zh-CN" sz="2800" kern="1200" baseline="0" dirty="0" smtClean="0">
                <a:solidFill>
                  <a:srgbClr val="4D4D4D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cs"/>
              </a:rPr>
              <a:t>Не для печати</a:t>
            </a:r>
            <a:endParaRPr lang="zh-CN" altLang="en-US" sz="2800" kern="1200" baseline="0" dirty="0">
              <a:solidFill>
                <a:srgbClr val="4D4D4D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+mn-cs"/>
            </a:endParaRPr>
          </a:p>
        </p:txBody>
      </p:sp>
      <p:graphicFrame>
        <p:nvGraphicFramePr>
          <p:cNvPr id="33" name="Group 3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467716793"/>
              </p:ext>
            </p:extLst>
          </p:nvPr>
        </p:nvGraphicFramePr>
        <p:xfrm>
          <a:off x="1007534" y="1232756"/>
          <a:ext cx="10464802" cy="1082675"/>
        </p:xfrm>
        <a:graphic>
          <a:graphicData uri="http://schemas.openxmlformats.org/drawingml/2006/table">
            <a:tbl>
              <a:tblPr/>
              <a:tblGrid>
                <a:gridCol w="30590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554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739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764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Код курса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Продукт 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Версия продукта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Версия курса</a:t>
                      </a:r>
                      <a:endParaRPr kumimoji="1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4" name="Group 2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729339345"/>
              </p:ext>
            </p:extLst>
          </p:nvPr>
        </p:nvGraphicFramePr>
        <p:xfrm>
          <a:off x="1007533" y="2529867"/>
          <a:ext cx="10464800" cy="3680302"/>
        </p:xfrm>
        <a:graphic>
          <a:graphicData uri="http://schemas.openxmlformats.org/drawingml/2006/table">
            <a:tbl>
              <a:tblPr/>
              <a:tblGrid>
                <a:gridCol w="308580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559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121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109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Составлено</a:t>
                      </a:r>
                      <a:r>
                        <a:rPr kumimoji="1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/ID</a:t>
                      </a: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 сотрудника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Дата 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Проверено</a:t>
                      </a:r>
                      <a:r>
                        <a:rPr kumimoji="1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/ID</a:t>
                      </a: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 сотрудника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方正兰亭黑简体" panose="02000000000000000000" pitchFamily="2" charset="-122"/>
                          <a:ea typeface="方正兰亭黑简体" panose="02000000000000000000" pitchFamily="2" charset="-122"/>
                        </a:rPr>
                        <a:t>Новый документ /Обновление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70491851"/>
                  </a:ext>
                </a:extLst>
              </a:tr>
            </a:tbl>
          </a:graphicData>
        </a:graphic>
      </p:graphicFrame>
      <p:sp>
        <p:nvSpPr>
          <p:cNvPr id="35" name="文本占位符 7"/>
          <p:cNvSpPr>
            <a:spLocks noGrp="1"/>
          </p:cNvSpPr>
          <p:nvPr>
            <p:ph type="body" sz="quarter" idx="17" hasCustomPrompt="1"/>
          </p:nvPr>
        </p:nvSpPr>
        <p:spPr>
          <a:xfrm>
            <a:off x="1007535" y="1803960"/>
            <a:ext cx="3024237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Код курса</a:t>
            </a:r>
            <a:endParaRPr lang="en-US" altLang="zh-CN" dirty="0"/>
          </a:p>
        </p:txBody>
      </p:sp>
      <p:sp>
        <p:nvSpPr>
          <p:cNvPr id="36" name="文本占位符 7"/>
          <p:cNvSpPr>
            <a:spLocks noGrp="1"/>
          </p:cNvSpPr>
          <p:nvPr>
            <p:ph type="body" sz="quarter" idx="18" hasCustomPrompt="1"/>
          </p:nvPr>
        </p:nvSpPr>
        <p:spPr>
          <a:xfrm>
            <a:off x="4079776" y="1803960"/>
            <a:ext cx="21100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Продукт</a:t>
            </a:r>
            <a:endParaRPr lang="en-US" altLang="zh-CN" dirty="0"/>
          </a:p>
        </p:txBody>
      </p:sp>
      <p:sp>
        <p:nvSpPr>
          <p:cNvPr id="37" name="文本占位符 7"/>
          <p:cNvSpPr>
            <a:spLocks noGrp="1"/>
          </p:cNvSpPr>
          <p:nvPr>
            <p:ph type="body" sz="quarter" idx="19" hasCustomPrompt="1"/>
          </p:nvPr>
        </p:nvSpPr>
        <p:spPr>
          <a:xfrm>
            <a:off x="6239934" y="1803960"/>
            <a:ext cx="284439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X.X</a:t>
            </a:r>
          </a:p>
        </p:txBody>
      </p:sp>
      <p:sp>
        <p:nvSpPr>
          <p:cNvPr id="38" name="文本占位符 7"/>
          <p:cNvSpPr>
            <a:spLocks noGrp="1"/>
          </p:cNvSpPr>
          <p:nvPr>
            <p:ph type="body" sz="quarter" idx="20" hasCustomPrompt="1"/>
          </p:nvPr>
        </p:nvSpPr>
        <p:spPr>
          <a:xfrm>
            <a:off x="9084332" y="1803960"/>
            <a:ext cx="2388001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X.X</a:t>
            </a:r>
          </a:p>
        </p:txBody>
      </p:sp>
      <p:sp>
        <p:nvSpPr>
          <p:cNvPr id="39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32257" y="3286326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Составлено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40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4091679" y="3261815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41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6251836" y="3235150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Проверено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42" name="文本占位符 7"/>
          <p:cNvSpPr>
            <a:spLocks noGrp="1"/>
          </p:cNvSpPr>
          <p:nvPr>
            <p:ph type="body" sz="quarter" idx="16" hasCustomPrompt="1"/>
          </p:nvPr>
        </p:nvSpPr>
        <p:spPr>
          <a:xfrm>
            <a:off x="9156604" y="3278637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  <p:sp>
        <p:nvSpPr>
          <p:cNvPr id="43" name="文本占位符 7">
            <a:extLst>
              <a:ext uri="{FF2B5EF4-FFF2-40B4-BE49-F238E27FC236}">
                <a16:creationId xmlns="" xmlns:a16="http://schemas.microsoft.com/office/drawing/2014/main" id="{44F86C3E-C49E-485B-8EB0-960F4128223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32257" y="3753206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Составлено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44" name="文本占位符 7">
            <a:extLst>
              <a:ext uri="{FF2B5EF4-FFF2-40B4-BE49-F238E27FC236}">
                <a16:creationId xmlns="" xmlns:a16="http://schemas.microsoft.com/office/drawing/2014/main" id="{DB3D228B-4BFD-4782-B68D-12F66EA8C58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126618" y="3754963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45" name="文本占位符 7">
            <a:extLst>
              <a:ext uri="{FF2B5EF4-FFF2-40B4-BE49-F238E27FC236}">
                <a16:creationId xmlns="" xmlns:a16="http://schemas.microsoft.com/office/drawing/2014/main" id="{FECCD724-6B1F-4104-8A9B-6B6764A3F85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44381" y="3771763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Проверено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46" name="文本占位符 7">
            <a:extLst>
              <a:ext uri="{FF2B5EF4-FFF2-40B4-BE49-F238E27FC236}">
                <a16:creationId xmlns="" xmlns:a16="http://schemas.microsoft.com/office/drawing/2014/main" id="{57E1C633-41F6-4A25-9DB3-D6799CE610D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80244" y="3754963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  <p:sp>
        <p:nvSpPr>
          <p:cNvPr id="47" name="文本占位符 7">
            <a:extLst>
              <a:ext uri="{FF2B5EF4-FFF2-40B4-BE49-F238E27FC236}">
                <a16:creationId xmlns="" xmlns:a16="http://schemas.microsoft.com/office/drawing/2014/main" id="{C68CBD59-B896-4217-9781-389A1B11CE8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32257" y="4264291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Составлено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48" name="文本占位符 7">
            <a:extLst>
              <a:ext uri="{FF2B5EF4-FFF2-40B4-BE49-F238E27FC236}">
                <a16:creationId xmlns="" xmlns:a16="http://schemas.microsoft.com/office/drawing/2014/main" id="{791E82EE-AF55-486C-953D-3BD5CEE81CE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54701" y="4241023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49" name="文本占位符 7">
            <a:extLst>
              <a:ext uri="{FF2B5EF4-FFF2-40B4-BE49-F238E27FC236}">
                <a16:creationId xmlns="" xmlns:a16="http://schemas.microsoft.com/office/drawing/2014/main" id="{0F4FBCD0-2E04-4942-AFAF-B2774F425FB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36926" y="4241022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Проверено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50" name="文本占位符 7">
            <a:extLst>
              <a:ext uri="{FF2B5EF4-FFF2-40B4-BE49-F238E27FC236}">
                <a16:creationId xmlns="" xmlns:a16="http://schemas.microsoft.com/office/drawing/2014/main" id="{701F8BDF-8D3E-4528-8B32-92CDA38CF25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74209" y="4247931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  <p:sp>
        <p:nvSpPr>
          <p:cNvPr id="51" name="文本占位符 7">
            <a:extLst>
              <a:ext uri="{FF2B5EF4-FFF2-40B4-BE49-F238E27FC236}">
                <a16:creationId xmlns="" xmlns:a16="http://schemas.microsoft.com/office/drawing/2014/main" id="{2DAE044E-F1B2-424B-BDD0-3E92A10C469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19895" y="4707903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Составлено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52" name="文本占位符 7">
            <a:extLst>
              <a:ext uri="{FF2B5EF4-FFF2-40B4-BE49-F238E27FC236}">
                <a16:creationId xmlns="" xmlns:a16="http://schemas.microsoft.com/office/drawing/2014/main" id="{19929436-360F-44DC-A864-1DA42B59198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091679" y="4737754"/>
            <a:ext cx="2160157" cy="504887"/>
          </a:xfrm>
          <a:prstGeom prst="rect">
            <a:avLst/>
          </a:prstGeom>
        </p:spPr>
        <p:txBody>
          <a:bodyPr anchor="ctr"/>
          <a:lstStyle>
            <a:lvl1pPr marL="302279" marR="0" indent="-302279" algn="ctr" defTabSz="914034" rtl="0" eaLnBrk="1" fontAlgn="ctr" latinLnBrk="0" hangingPunct="1">
              <a:lnSpc>
                <a:spcPct val="100000"/>
              </a:lnSpc>
              <a:spcBef>
                <a:spcPts val="792"/>
              </a:spcBef>
              <a:spcAft>
                <a:spcPts val="0"/>
              </a:spcAft>
              <a:buClrTx/>
              <a:buSzPct val="50000"/>
              <a:buFont typeface="Wingdings" panose="05000000000000000000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marL="302279" marR="0" lvl="0" indent="-302279" algn="ctr" defTabSz="914034" rtl="0" eaLnBrk="1" fontAlgn="ctr" latinLnBrk="0" hangingPunct="1">
              <a:lnSpc>
                <a:spcPct val="100000"/>
              </a:lnSpc>
              <a:spcBef>
                <a:spcPts val="792"/>
              </a:spcBef>
              <a:spcAft>
                <a:spcPts val="0"/>
              </a:spcAft>
              <a:buClrTx/>
              <a:buSzPct val="50000"/>
              <a:buFont typeface="Wingdings" panose="05000000000000000000" pitchFamily="2" charset="2"/>
              <a:buNone/>
              <a:tabLst/>
              <a:defRPr/>
            </a:pPr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 smtClean="0"/>
          </a:p>
        </p:txBody>
      </p:sp>
      <p:sp>
        <p:nvSpPr>
          <p:cNvPr id="53" name="文本占位符 7">
            <a:extLst>
              <a:ext uri="{FF2B5EF4-FFF2-40B4-BE49-F238E27FC236}">
                <a16:creationId xmlns="" xmlns:a16="http://schemas.microsoft.com/office/drawing/2014/main" id="{E3F04EDE-0D87-45F2-9033-289878AAF2F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64198" y="4736779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Проверено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54" name="文本占位符 7">
            <a:extLst>
              <a:ext uri="{FF2B5EF4-FFF2-40B4-BE49-F238E27FC236}">
                <a16:creationId xmlns="" xmlns:a16="http://schemas.microsoft.com/office/drawing/2014/main" id="{3F9FD2BB-87FB-42F0-8418-F87E96763F6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180244" y="4736778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  <p:sp>
        <p:nvSpPr>
          <p:cNvPr id="55" name="文本占位符 7">
            <a:extLst>
              <a:ext uri="{FF2B5EF4-FFF2-40B4-BE49-F238E27FC236}">
                <a16:creationId xmlns="" xmlns:a16="http://schemas.microsoft.com/office/drawing/2014/main" id="{450C36C1-EC46-4EAC-8A54-EFB2EF58F7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014027" y="5225185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Составлено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56" name="文本占位符 7">
            <a:extLst>
              <a:ext uri="{FF2B5EF4-FFF2-40B4-BE49-F238E27FC236}">
                <a16:creationId xmlns="" xmlns:a16="http://schemas.microsoft.com/office/drawing/2014/main" id="{06E305FB-6351-4BDD-B27A-CA91C0B5542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068039" y="5230246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57" name="文本占位符 7">
            <a:extLst>
              <a:ext uri="{FF2B5EF4-FFF2-40B4-BE49-F238E27FC236}">
                <a16:creationId xmlns="" xmlns:a16="http://schemas.microsoft.com/office/drawing/2014/main" id="{986CE630-9BBE-44AB-B3AC-29A48255E18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22015" y="5247702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Проверено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58" name="文本占位符 7">
            <a:extLst>
              <a:ext uri="{FF2B5EF4-FFF2-40B4-BE49-F238E27FC236}">
                <a16:creationId xmlns="" xmlns:a16="http://schemas.microsoft.com/office/drawing/2014/main" id="{4DDD786F-E21B-4BBC-A377-D2EC3EE5068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56604" y="5189348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  <p:sp>
        <p:nvSpPr>
          <p:cNvPr id="59" name="文本占位符 7">
            <a:extLst>
              <a:ext uri="{FF2B5EF4-FFF2-40B4-BE49-F238E27FC236}">
                <a16:creationId xmlns="" xmlns:a16="http://schemas.microsoft.com/office/drawing/2014/main" id="{EE728293-3BC5-4224-A4F0-27996EC76EA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19895" y="5705282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Составлено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60" name="文本占位符 7">
            <a:extLst>
              <a:ext uri="{FF2B5EF4-FFF2-40B4-BE49-F238E27FC236}">
                <a16:creationId xmlns="" xmlns:a16="http://schemas.microsoft.com/office/drawing/2014/main" id="{84C5C924-BCE5-46C8-9041-30EDC3D85E5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104041" y="5711318"/>
            <a:ext cx="2160157" cy="504887"/>
          </a:xfrm>
          <a:prstGeom prst="rect">
            <a:avLst/>
          </a:prstGeom>
        </p:spPr>
        <p:txBody>
          <a:bodyPr anchor="ctr"/>
          <a:lstStyle>
            <a:lvl1pPr marL="302279" marR="0" indent="-302279" algn="ctr" defTabSz="914034" rtl="0" eaLnBrk="1" fontAlgn="ctr" latinLnBrk="0" hangingPunct="1">
              <a:lnSpc>
                <a:spcPct val="100000"/>
              </a:lnSpc>
              <a:spcBef>
                <a:spcPts val="792"/>
              </a:spcBef>
              <a:spcAft>
                <a:spcPts val="0"/>
              </a:spcAft>
              <a:buClrTx/>
              <a:buSzPct val="50000"/>
              <a:buFont typeface="Wingdings" panose="05000000000000000000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marL="302279" marR="0" lvl="0" indent="-302279" algn="ctr" defTabSz="914034" rtl="0" eaLnBrk="1" fontAlgn="ctr" latinLnBrk="0" hangingPunct="1">
              <a:lnSpc>
                <a:spcPct val="100000"/>
              </a:lnSpc>
              <a:spcBef>
                <a:spcPts val="792"/>
              </a:spcBef>
              <a:spcAft>
                <a:spcPts val="0"/>
              </a:spcAft>
              <a:buClrTx/>
              <a:buSzPct val="50000"/>
              <a:buFont typeface="Wingdings" panose="05000000000000000000" pitchFamily="2" charset="2"/>
              <a:buNone/>
              <a:tabLst/>
              <a:defRPr/>
            </a:pPr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 smtClean="0"/>
          </a:p>
        </p:txBody>
      </p:sp>
      <p:sp>
        <p:nvSpPr>
          <p:cNvPr id="61" name="文本占位符 7">
            <a:extLst>
              <a:ext uri="{FF2B5EF4-FFF2-40B4-BE49-F238E27FC236}">
                <a16:creationId xmlns="" xmlns:a16="http://schemas.microsoft.com/office/drawing/2014/main" id="{1DBD4C29-C885-4339-873D-B55FBD81DDF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62764" y="5686449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Проверено</a:t>
            </a:r>
            <a:r>
              <a:rPr lang="en-US" altLang="zh-CN" dirty="0" smtClean="0"/>
              <a:t>/ID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62" name="文本占位符 7">
            <a:extLst>
              <a:ext uri="{FF2B5EF4-FFF2-40B4-BE49-F238E27FC236}">
                <a16:creationId xmlns="" xmlns:a16="http://schemas.microsoft.com/office/drawing/2014/main" id="{6D84506C-645A-472E-A06C-3A65A774431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180244" y="5667616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7414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#思考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marL="457200" marR="0" indent="-457200" algn="just" defTabSz="801688" rtl="0" eaLnBrk="1" fontAlgn="auto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+mj-lt"/>
              <a:buAutoNum type="arabicPeriod"/>
              <a:tabLst/>
              <a:defRPr sz="2000"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2pPr marL="744537" indent="-342900" algn="just" fontAlgn="auto">
              <a:buSzPct val="100000"/>
              <a:buFont typeface="+mj-lt"/>
              <a:buAutoNum type="alphaUcPeriod"/>
              <a:defRPr sz="1800" baseline="0">
                <a:latin typeface="Huawei Sans" panose="020C0503030203020204" pitchFamily="34" charset="0"/>
              </a:defRPr>
            </a:lvl2pPr>
            <a:lvl3pPr>
              <a:defRPr/>
            </a:lvl3pPr>
            <a:lvl5pPr>
              <a:buNone/>
              <a:defRPr/>
            </a:lvl5pPr>
          </a:lstStyle>
          <a:p>
            <a:r>
              <a:rPr lang="en-US" altLang="zh-CN" dirty="0" smtClean="0"/>
              <a:t>Question description.</a:t>
            </a:r>
          </a:p>
          <a:p>
            <a:pPr lvl="1"/>
            <a:endParaRPr lang="en-US" altLang="zh-CN" dirty="0"/>
          </a:p>
        </p:txBody>
      </p:sp>
      <p:sp>
        <p:nvSpPr>
          <p:cNvPr id="24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499" y="408779"/>
            <a:ext cx="3131775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auto"/>
            <a:r>
              <a:rPr lang="ru-RU" altLang="zh-CN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Вопросы</a:t>
            </a:r>
          </a:p>
        </p:txBody>
      </p:sp>
      <p:sp>
        <p:nvSpPr>
          <p:cNvPr id="25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6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479376" y="424270"/>
            <a:ext cx="495619" cy="592462"/>
            <a:chOff x="5554662" y="2422526"/>
            <a:chExt cx="690564" cy="825500"/>
          </a:xfrm>
          <a:solidFill>
            <a:schemeClr val="bg1"/>
          </a:solidFill>
        </p:grpSpPr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5554662" y="2487613"/>
              <a:ext cx="258763" cy="760413"/>
            </a:xfrm>
            <a:custGeom>
              <a:avLst/>
              <a:gdLst>
                <a:gd name="T0" fmla="*/ 233 w 245"/>
                <a:gd name="T1" fmla="*/ 722 h 722"/>
                <a:gd name="T2" fmla="*/ 245 w 245"/>
                <a:gd name="T3" fmla="*/ 710 h 722"/>
                <a:gd name="T4" fmla="*/ 245 w 245"/>
                <a:gd name="T5" fmla="*/ 614 h 722"/>
                <a:gd name="T6" fmla="*/ 187 w 245"/>
                <a:gd name="T7" fmla="*/ 559 h 722"/>
                <a:gd name="T8" fmla="*/ 93 w 245"/>
                <a:gd name="T9" fmla="*/ 499 h 722"/>
                <a:gd name="T10" fmla="*/ 93 w 245"/>
                <a:gd name="T11" fmla="*/ 401 h 722"/>
                <a:gd name="T12" fmla="*/ 82 w 245"/>
                <a:gd name="T13" fmla="*/ 398 h 722"/>
                <a:gd name="T14" fmla="*/ 38 w 245"/>
                <a:gd name="T15" fmla="*/ 381 h 722"/>
                <a:gd name="T16" fmla="*/ 102 w 245"/>
                <a:gd name="T17" fmla="*/ 255 h 722"/>
                <a:gd name="T18" fmla="*/ 106 w 245"/>
                <a:gd name="T19" fmla="*/ 250 h 722"/>
                <a:gd name="T20" fmla="*/ 105 w 245"/>
                <a:gd name="T21" fmla="*/ 244 h 722"/>
                <a:gd name="T22" fmla="*/ 218 w 245"/>
                <a:gd name="T23" fmla="*/ 31 h 722"/>
                <a:gd name="T24" fmla="*/ 225 w 245"/>
                <a:gd name="T25" fmla="*/ 15 h 722"/>
                <a:gd name="T26" fmla="*/ 222 w 245"/>
                <a:gd name="T27" fmla="*/ 9 h 722"/>
                <a:gd name="T28" fmla="*/ 207 w 245"/>
                <a:gd name="T29" fmla="*/ 3 h 722"/>
                <a:gd name="T30" fmla="*/ 86 w 245"/>
                <a:gd name="T31" fmla="*/ 148 h 722"/>
                <a:gd name="T32" fmla="*/ 75 w 245"/>
                <a:gd name="T33" fmla="*/ 240 h 722"/>
                <a:gd name="T34" fmla="*/ 8 w 245"/>
                <a:gd name="T35" fmla="*/ 390 h 722"/>
                <a:gd name="T36" fmla="*/ 8 w 245"/>
                <a:gd name="T37" fmla="*/ 391 h 722"/>
                <a:gd name="T38" fmla="*/ 8 w 245"/>
                <a:gd name="T39" fmla="*/ 393 h 722"/>
                <a:gd name="T40" fmla="*/ 63 w 245"/>
                <a:gd name="T41" fmla="*/ 424 h 722"/>
                <a:gd name="T42" fmla="*/ 63 w 245"/>
                <a:gd name="T43" fmla="*/ 500 h 722"/>
                <a:gd name="T44" fmla="*/ 179 w 245"/>
                <a:gd name="T45" fmla="*/ 588 h 722"/>
                <a:gd name="T46" fmla="*/ 215 w 245"/>
                <a:gd name="T47" fmla="*/ 612 h 722"/>
                <a:gd name="T48" fmla="*/ 215 w 245"/>
                <a:gd name="T49" fmla="*/ 614 h 722"/>
                <a:gd name="T50" fmla="*/ 215 w 245"/>
                <a:gd name="T51" fmla="*/ 710 h 722"/>
                <a:gd name="T52" fmla="*/ 227 w 245"/>
                <a:gd name="T53" fmla="*/ 722 h 722"/>
                <a:gd name="T54" fmla="*/ 233 w 245"/>
                <a:gd name="T55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5" h="722">
                  <a:moveTo>
                    <a:pt x="233" y="722"/>
                  </a:moveTo>
                  <a:cubicBezTo>
                    <a:pt x="240" y="722"/>
                    <a:pt x="245" y="717"/>
                    <a:pt x="245" y="710"/>
                  </a:cubicBezTo>
                  <a:cubicBezTo>
                    <a:pt x="245" y="614"/>
                    <a:pt x="245" y="614"/>
                    <a:pt x="245" y="614"/>
                  </a:cubicBezTo>
                  <a:cubicBezTo>
                    <a:pt x="245" y="605"/>
                    <a:pt x="242" y="574"/>
                    <a:pt x="187" y="559"/>
                  </a:cubicBezTo>
                  <a:cubicBezTo>
                    <a:pt x="128" y="543"/>
                    <a:pt x="94" y="522"/>
                    <a:pt x="93" y="499"/>
                  </a:cubicBezTo>
                  <a:cubicBezTo>
                    <a:pt x="93" y="401"/>
                    <a:pt x="93" y="401"/>
                    <a:pt x="93" y="401"/>
                  </a:cubicBezTo>
                  <a:cubicBezTo>
                    <a:pt x="82" y="398"/>
                    <a:pt x="82" y="398"/>
                    <a:pt x="82" y="398"/>
                  </a:cubicBezTo>
                  <a:cubicBezTo>
                    <a:pt x="64" y="393"/>
                    <a:pt x="45" y="385"/>
                    <a:pt x="38" y="381"/>
                  </a:cubicBezTo>
                  <a:cubicBezTo>
                    <a:pt x="38" y="369"/>
                    <a:pt x="44" y="325"/>
                    <a:pt x="102" y="255"/>
                  </a:cubicBezTo>
                  <a:cubicBezTo>
                    <a:pt x="106" y="250"/>
                    <a:pt x="106" y="250"/>
                    <a:pt x="106" y="250"/>
                  </a:cubicBezTo>
                  <a:cubicBezTo>
                    <a:pt x="105" y="244"/>
                    <a:pt x="105" y="244"/>
                    <a:pt x="105" y="244"/>
                  </a:cubicBezTo>
                  <a:cubicBezTo>
                    <a:pt x="105" y="237"/>
                    <a:pt x="92" y="92"/>
                    <a:pt x="218" y="31"/>
                  </a:cubicBezTo>
                  <a:cubicBezTo>
                    <a:pt x="224" y="28"/>
                    <a:pt x="227" y="21"/>
                    <a:pt x="225" y="15"/>
                  </a:cubicBezTo>
                  <a:cubicBezTo>
                    <a:pt x="222" y="9"/>
                    <a:pt x="222" y="9"/>
                    <a:pt x="222" y="9"/>
                  </a:cubicBezTo>
                  <a:cubicBezTo>
                    <a:pt x="220" y="3"/>
                    <a:pt x="213" y="0"/>
                    <a:pt x="207" y="3"/>
                  </a:cubicBezTo>
                  <a:cubicBezTo>
                    <a:pt x="147" y="31"/>
                    <a:pt x="105" y="81"/>
                    <a:pt x="86" y="148"/>
                  </a:cubicBezTo>
                  <a:cubicBezTo>
                    <a:pt x="74" y="189"/>
                    <a:pt x="74" y="226"/>
                    <a:pt x="75" y="240"/>
                  </a:cubicBezTo>
                  <a:cubicBezTo>
                    <a:pt x="0" y="333"/>
                    <a:pt x="7" y="385"/>
                    <a:pt x="8" y="390"/>
                  </a:cubicBezTo>
                  <a:cubicBezTo>
                    <a:pt x="8" y="391"/>
                    <a:pt x="8" y="391"/>
                    <a:pt x="8" y="391"/>
                  </a:cubicBezTo>
                  <a:cubicBezTo>
                    <a:pt x="8" y="393"/>
                    <a:pt x="8" y="393"/>
                    <a:pt x="8" y="393"/>
                  </a:cubicBezTo>
                  <a:cubicBezTo>
                    <a:pt x="10" y="397"/>
                    <a:pt x="14" y="409"/>
                    <a:pt x="63" y="424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5" y="539"/>
                    <a:pt x="104" y="569"/>
                    <a:pt x="179" y="588"/>
                  </a:cubicBezTo>
                  <a:cubicBezTo>
                    <a:pt x="213" y="597"/>
                    <a:pt x="215" y="611"/>
                    <a:pt x="215" y="612"/>
                  </a:cubicBezTo>
                  <a:cubicBezTo>
                    <a:pt x="215" y="614"/>
                    <a:pt x="215" y="614"/>
                    <a:pt x="215" y="614"/>
                  </a:cubicBezTo>
                  <a:cubicBezTo>
                    <a:pt x="215" y="710"/>
                    <a:pt x="215" y="710"/>
                    <a:pt x="215" y="710"/>
                  </a:cubicBezTo>
                  <a:cubicBezTo>
                    <a:pt x="215" y="717"/>
                    <a:pt x="220" y="722"/>
                    <a:pt x="227" y="722"/>
                  </a:cubicBezTo>
                  <a:lnTo>
                    <a:pt x="233" y="7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6029325" y="2752726"/>
              <a:ext cx="169863" cy="495300"/>
            </a:xfrm>
            <a:custGeom>
              <a:avLst/>
              <a:gdLst>
                <a:gd name="T0" fmla="*/ 21 w 162"/>
                <a:gd name="T1" fmla="*/ 470 h 470"/>
                <a:gd name="T2" fmla="*/ 33 w 162"/>
                <a:gd name="T3" fmla="*/ 458 h 470"/>
                <a:gd name="T4" fmla="*/ 33 w 162"/>
                <a:gd name="T5" fmla="*/ 361 h 470"/>
                <a:gd name="T6" fmla="*/ 108 w 162"/>
                <a:gd name="T7" fmla="*/ 168 h 470"/>
                <a:gd name="T8" fmla="*/ 162 w 162"/>
                <a:gd name="T9" fmla="*/ 13 h 470"/>
                <a:gd name="T10" fmla="*/ 151 w 162"/>
                <a:gd name="T11" fmla="*/ 1 h 470"/>
                <a:gd name="T12" fmla="*/ 144 w 162"/>
                <a:gd name="T13" fmla="*/ 0 h 470"/>
                <a:gd name="T14" fmla="*/ 131 w 162"/>
                <a:gd name="T15" fmla="*/ 12 h 470"/>
                <a:gd name="T16" fmla="*/ 84 w 162"/>
                <a:gd name="T17" fmla="*/ 149 h 470"/>
                <a:gd name="T18" fmla="*/ 3 w 162"/>
                <a:gd name="T19" fmla="*/ 362 h 470"/>
                <a:gd name="T20" fmla="*/ 3 w 162"/>
                <a:gd name="T21" fmla="*/ 458 h 470"/>
                <a:gd name="T22" fmla="*/ 15 w 162"/>
                <a:gd name="T23" fmla="*/ 470 h 470"/>
                <a:gd name="T24" fmla="*/ 21 w 162"/>
                <a:gd name="T25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2" h="470">
                  <a:moveTo>
                    <a:pt x="21" y="470"/>
                  </a:moveTo>
                  <a:cubicBezTo>
                    <a:pt x="28" y="470"/>
                    <a:pt x="33" y="465"/>
                    <a:pt x="33" y="458"/>
                  </a:cubicBezTo>
                  <a:cubicBezTo>
                    <a:pt x="33" y="361"/>
                    <a:pt x="33" y="361"/>
                    <a:pt x="33" y="361"/>
                  </a:cubicBezTo>
                  <a:cubicBezTo>
                    <a:pt x="33" y="360"/>
                    <a:pt x="29" y="262"/>
                    <a:pt x="108" y="168"/>
                  </a:cubicBezTo>
                  <a:cubicBezTo>
                    <a:pt x="137" y="133"/>
                    <a:pt x="157" y="75"/>
                    <a:pt x="162" y="13"/>
                  </a:cubicBezTo>
                  <a:cubicBezTo>
                    <a:pt x="162" y="7"/>
                    <a:pt x="157" y="1"/>
                    <a:pt x="151" y="1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38" y="0"/>
                    <a:pt x="132" y="5"/>
                    <a:pt x="131" y="12"/>
                  </a:cubicBezTo>
                  <a:cubicBezTo>
                    <a:pt x="127" y="67"/>
                    <a:pt x="110" y="119"/>
                    <a:pt x="84" y="149"/>
                  </a:cubicBezTo>
                  <a:cubicBezTo>
                    <a:pt x="0" y="249"/>
                    <a:pt x="3" y="353"/>
                    <a:pt x="3" y="362"/>
                  </a:cubicBezTo>
                  <a:cubicBezTo>
                    <a:pt x="3" y="458"/>
                    <a:pt x="3" y="458"/>
                    <a:pt x="3" y="458"/>
                  </a:cubicBezTo>
                  <a:cubicBezTo>
                    <a:pt x="3" y="465"/>
                    <a:pt x="8" y="470"/>
                    <a:pt x="15" y="470"/>
                  </a:cubicBezTo>
                  <a:lnTo>
                    <a:pt x="21" y="4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5851525" y="2489201"/>
              <a:ext cx="325437" cy="406401"/>
            </a:xfrm>
            <a:custGeom>
              <a:avLst/>
              <a:gdLst>
                <a:gd name="T0" fmla="*/ 155 w 309"/>
                <a:gd name="T1" fmla="*/ 386 h 386"/>
                <a:gd name="T2" fmla="*/ 189 w 309"/>
                <a:gd name="T3" fmla="*/ 363 h 386"/>
                <a:gd name="T4" fmla="*/ 208 w 309"/>
                <a:gd name="T5" fmla="*/ 363 h 386"/>
                <a:gd name="T6" fmla="*/ 232 w 309"/>
                <a:gd name="T7" fmla="*/ 353 h 386"/>
                <a:gd name="T8" fmla="*/ 242 w 309"/>
                <a:gd name="T9" fmla="*/ 329 h 386"/>
                <a:gd name="T10" fmla="*/ 242 w 309"/>
                <a:gd name="T11" fmla="*/ 308 h 386"/>
                <a:gd name="T12" fmla="*/ 212 w 309"/>
                <a:gd name="T13" fmla="*/ 308 h 386"/>
                <a:gd name="T14" fmla="*/ 212 w 309"/>
                <a:gd name="T15" fmla="*/ 329 h 386"/>
                <a:gd name="T16" fmla="*/ 210 w 309"/>
                <a:gd name="T17" fmla="*/ 332 h 386"/>
                <a:gd name="T18" fmla="*/ 208 w 309"/>
                <a:gd name="T19" fmla="*/ 333 h 386"/>
                <a:gd name="T20" fmla="*/ 162 w 309"/>
                <a:gd name="T21" fmla="*/ 333 h 386"/>
                <a:gd name="T22" fmla="*/ 162 w 309"/>
                <a:gd name="T23" fmla="*/ 348 h 386"/>
                <a:gd name="T24" fmla="*/ 155 w 309"/>
                <a:gd name="T25" fmla="*/ 356 h 386"/>
                <a:gd name="T26" fmla="*/ 147 w 309"/>
                <a:gd name="T27" fmla="*/ 348 h 386"/>
                <a:gd name="T28" fmla="*/ 147 w 309"/>
                <a:gd name="T29" fmla="*/ 333 h 386"/>
                <a:gd name="T30" fmla="*/ 101 w 309"/>
                <a:gd name="T31" fmla="*/ 333 h 386"/>
                <a:gd name="T32" fmla="*/ 98 w 309"/>
                <a:gd name="T33" fmla="*/ 329 h 386"/>
                <a:gd name="T34" fmla="*/ 98 w 309"/>
                <a:gd name="T35" fmla="*/ 266 h 386"/>
                <a:gd name="T36" fmla="*/ 90 w 309"/>
                <a:gd name="T37" fmla="*/ 262 h 386"/>
                <a:gd name="T38" fmla="*/ 30 w 309"/>
                <a:gd name="T39" fmla="*/ 155 h 386"/>
                <a:gd name="T40" fmla="*/ 155 w 309"/>
                <a:gd name="T41" fmla="*/ 31 h 386"/>
                <a:gd name="T42" fmla="*/ 279 w 309"/>
                <a:gd name="T43" fmla="*/ 155 h 386"/>
                <a:gd name="T44" fmla="*/ 222 w 309"/>
                <a:gd name="T45" fmla="*/ 260 h 386"/>
                <a:gd name="T46" fmla="*/ 174 w 309"/>
                <a:gd name="T47" fmla="*/ 259 h 386"/>
                <a:gd name="T48" fmla="*/ 170 w 309"/>
                <a:gd name="T49" fmla="*/ 255 h 386"/>
                <a:gd name="T50" fmla="*/ 170 w 309"/>
                <a:gd name="T51" fmla="*/ 188 h 386"/>
                <a:gd name="T52" fmla="*/ 139 w 309"/>
                <a:gd name="T53" fmla="*/ 188 h 386"/>
                <a:gd name="T54" fmla="*/ 139 w 309"/>
                <a:gd name="T55" fmla="*/ 255 h 386"/>
                <a:gd name="T56" fmla="*/ 174 w 309"/>
                <a:gd name="T57" fmla="*/ 290 h 386"/>
                <a:gd name="T58" fmla="*/ 231 w 309"/>
                <a:gd name="T59" fmla="*/ 290 h 386"/>
                <a:gd name="T60" fmla="*/ 235 w 309"/>
                <a:gd name="T61" fmla="*/ 288 h 386"/>
                <a:gd name="T62" fmla="*/ 309 w 309"/>
                <a:gd name="T63" fmla="*/ 155 h 386"/>
                <a:gd name="T64" fmla="*/ 155 w 309"/>
                <a:gd name="T65" fmla="*/ 0 h 386"/>
                <a:gd name="T66" fmla="*/ 0 w 309"/>
                <a:gd name="T67" fmla="*/ 155 h 386"/>
                <a:gd name="T68" fmla="*/ 67 w 309"/>
                <a:gd name="T69" fmla="*/ 283 h 386"/>
                <a:gd name="T70" fmla="*/ 67 w 309"/>
                <a:gd name="T71" fmla="*/ 329 h 386"/>
                <a:gd name="T72" fmla="*/ 101 w 309"/>
                <a:gd name="T73" fmla="*/ 363 h 386"/>
                <a:gd name="T74" fmla="*/ 120 w 309"/>
                <a:gd name="T75" fmla="*/ 363 h 386"/>
                <a:gd name="T76" fmla="*/ 155 w 309"/>
                <a:gd name="T77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9" h="386">
                  <a:moveTo>
                    <a:pt x="155" y="386"/>
                  </a:moveTo>
                  <a:cubicBezTo>
                    <a:pt x="170" y="386"/>
                    <a:pt x="184" y="377"/>
                    <a:pt x="189" y="363"/>
                  </a:cubicBezTo>
                  <a:cubicBezTo>
                    <a:pt x="208" y="363"/>
                    <a:pt x="208" y="363"/>
                    <a:pt x="208" y="363"/>
                  </a:cubicBezTo>
                  <a:cubicBezTo>
                    <a:pt x="217" y="363"/>
                    <a:pt x="226" y="360"/>
                    <a:pt x="232" y="353"/>
                  </a:cubicBezTo>
                  <a:cubicBezTo>
                    <a:pt x="238" y="347"/>
                    <a:pt x="242" y="338"/>
                    <a:pt x="242" y="329"/>
                  </a:cubicBezTo>
                  <a:cubicBezTo>
                    <a:pt x="242" y="308"/>
                    <a:pt x="242" y="308"/>
                    <a:pt x="242" y="308"/>
                  </a:cubicBezTo>
                  <a:cubicBezTo>
                    <a:pt x="212" y="308"/>
                    <a:pt x="212" y="308"/>
                    <a:pt x="212" y="308"/>
                  </a:cubicBezTo>
                  <a:cubicBezTo>
                    <a:pt x="212" y="329"/>
                    <a:pt x="212" y="329"/>
                    <a:pt x="212" y="329"/>
                  </a:cubicBezTo>
                  <a:cubicBezTo>
                    <a:pt x="212" y="330"/>
                    <a:pt x="211" y="331"/>
                    <a:pt x="210" y="332"/>
                  </a:cubicBezTo>
                  <a:cubicBezTo>
                    <a:pt x="210" y="332"/>
                    <a:pt x="209" y="333"/>
                    <a:pt x="208" y="333"/>
                  </a:cubicBezTo>
                  <a:cubicBezTo>
                    <a:pt x="162" y="333"/>
                    <a:pt x="162" y="333"/>
                    <a:pt x="162" y="333"/>
                  </a:cubicBezTo>
                  <a:cubicBezTo>
                    <a:pt x="162" y="348"/>
                    <a:pt x="162" y="348"/>
                    <a:pt x="162" y="348"/>
                  </a:cubicBezTo>
                  <a:cubicBezTo>
                    <a:pt x="162" y="352"/>
                    <a:pt x="159" y="356"/>
                    <a:pt x="155" y="356"/>
                  </a:cubicBezTo>
                  <a:cubicBezTo>
                    <a:pt x="150" y="356"/>
                    <a:pt x="147" y="352"/>
                    <a:pt x="147" y="348"/>
                  </a:cubicBezTo>
                  <a:cubicBezTo>
                    <a:pt x="147" y="333"/>
                    <a:pt x="147" y="333"/>
                    <a:pt x="147" y="333"/>
                  </a:cubicBezTo>
                  <a:cubicBezTo>
                    <a:pt x="101" y="333"/>
                    <a:pt x="101" y="333"/>
                    <a:pt x="101" y="333"/>
                  </a:cubicBezTo>
                  <a:cubicBezTo>
                    <a:pt x="99" y="333"/>
                    <a:pt x="98" y="331"/>
                    <a:pt x="98" y="329"/>
                  </a:cubicBezTo>
                  <a:cubicBezTo>
                    <a:pt x="98" y="266"/>
                    <a:pt x="98" y="266"/>
                    <a:pt x="98" y="266"/>
                  </a:cubicBezTo>
                  <a:cubicBezTo>
                    <a:pt x="90" y="262"/>
                    <a:pt x="90" y="262"/>
                    <a:pt x="90" y="262"/>
                  </a:cubicBezTo>
                  <a:cubicBezTo>
                    <a:pt x="53" y="239"/>
                    <a:pt x="30" y="199"/>
                    <a:pt x="30" y="155"/>
                  </a:cubicBezTo>
                  <a:cubicBezTo>
                    <a:pt x="30" y="87"/>
                    <a:pt x="86" y="31"/>
                    <a:pt x="155" y="31"/>
                  </a:cubicBezTo>
                  <a:cubicBezTo>
                    <a:pt x="223" y="31"/>
                    <a:pt x="279" y="87"/>
                    <a:pt x="279" y="155"/>
                  </a:cubicBezTo>
                  <a:cubicBezTo>
                    <a:pt x="279" y="198"/>
                    <a:pt x="258" y="236"/>
                    <a:pt x="222" y="260"/>
                  </a:cubicBezTo>
                  <a:cubicBezTo>
                    <a:pt x="174" y="259"/>
                    <a:pt x="174" y="259"/>
                    <a:pt x="174" y="259"/>
                  </a:cubicBezTo>
                  <a:cubicBezTo>
                    <a:pt x="172" y="259"/>
                    <a:pt x="170" y="258"/>
                    <a:pt x="170" y="255"/>
                  </a:cubicBezTo>
                  <a:cubicBezTo>
                    <a:pt x="170" y="188"/>
                    <a:pt x="170" y="188"/>
                    <a:pt x="170" y="188"/>
                  </a:cubicBezTo>
                  <a:cubicBezTo>
                    <a:pt x="139" y="188"/>
                    <a:pt x="139" y="188"/>
                    <a:pt x="139" y="188"/>
                  </a:cubicBezTo>
                  <a:cubicBezTo>
                    <a:pt x="139" y="255"/>
                    <a:pt x="139" y="255"/>
                    <a:pt x="139" y="255"/>
                  </a:cubicBezTo>
                  <a:cubicBezTo>
                    <a:pt x="139" y="274"/>
                    <a:pt x="155" y="290"/>
                    <a:pt x="174" y="290"/>
                  </a:cubicBezTo>
                  <a:cubicBezTo>
                    <a:pt x="231" y="290"/>
                    <a:pt x="231" y="290"/>
                    <a:pt x="231" y="290"/>
                  </a:cubicBezTo>
                  <a:cubicBezTo>
                    <a:pt x="235" y="288"/>
                    <a:pt x="235" y="288"/>
                    <a:pt x="235" y="288"/>
                  </a:cubicBezTo>
                  <a:cubicBezTo>
                    <a:pt x="281" y="259"/>
                    <a:pt x="309" y="210"/>
                    <a:pt x="309" y="155"/>
                  </a:cubicBezTo>
                  <a:cubicBezTo>
                    <a:pt x="309" y="70"/>
                    <a:pt x="240" y="0"/>
                    <a:pt x="155" y="0"/>
                  </a:cubicBezTo>
                  <a:cubicBezTo>
                    <a:pt x="69" y="0"/>
                    <a:pt x="0" y="70"/>
                    <a:pt x="0" y="155"/>
                  </a:cubicBezTo>
                  <a:cubicBezTo>
                    <a:pt x="0" y="207"/>
                    <a:pt x="25" y="254"/>
                    <a:pt x="67" y="283"/>
                  </a:cubicBezTo>
                  <a:cubicBezTo>
                    <a:pt x="67" y="329"/>
                    <a:pt x="67" y="329"/>
                    <a:pt x="67" y="329"/>
                  </a:cubicBezTo>
                  <a:cubicBezTo>
                    <a:pt x="67" y="348"/>
                    <a:pt x="83" y="363"/>
                    <a:pt x="101" y="363"/>
                  </a:cubicBezTo>
                  <a:cubicBezTo>
                    <a:pt x="120" y="363"/>
                    <a:pt x="120" y="363"/>
                    <a:pt x="120" y="363"/>
                  </a:cubicBezTo>
                  <a:cubicBezTo>
                    <a:pt x="126" y="377"/>
                    <a:pt x="139" y="386"/>
                    <a:pt x="155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5956300" y="2597151"/>
              <a:ext cx="114300" cy="114300"/>
            </a:xfrm>
            <a:custGeom>
              <a:avLst/>
              <a:gdLst>
                <a:gd name="T0" fmla="*/ 55 w 109"/>
                <a:gd name="T1" fmla="*/ 108 h 108"/>
                <a:gd name="T2" fmla="*/ 109 w 109"/>
                <a:gd name="T3" fmla="*/ 54 h 108"/>
                <a:gd name="T4" fmla="*/ 55 w 109"/>
                <a:gd name="T5" fmla="*/ 0 h 108"/>
                <a:gd name="T6" fmla="*/ 0 w 109"/>
                <a:gd name="T7" fmla="*/ 54 h 108"/>
                <a:gd name="T8" fmla="*/ 55 w 109"/>
                <a:gd name="T9" fmla="*/ 108 h 108"/>
                <a:gd name="T10" fmla="*/ 55 w 109"/>
                <a:gd name="T11" fmla="*/ 30 h 108"/>
                <a:gd name="T12" fmla="*/ 78 w 109"/>
                <a:gd name="T13" fmla="*/ 54 h 108"/>
                <a:gd name="T14" fmla="*/ 55 w 109"/>
                <a:gd name="T15" fmla="*/ 78 h 108"/>
                <a:gd name="T16" fmla="*/ 31 w 109"/>
                <a:gd name="T17" fmla="*/ 54 h 108"/>
                <a:gd name="T18" fmla="*/ 55 w 109"/>
                <a:gd name="T19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8">
                  <a:moveTo>
                    <a:pt x="55" y="108"/>
                  </a:moveTo>
                  <a:cubicBezTo>
                    <a:pt x="84" y="108"/>
                    <a:pt x="109" y="84"/>
                    <a:pt x="109" y="54"/>
                  </a:cubicBezTo>
                  <a:cubicBezTo>
                    <a:pt x="109" y="24"/>
                    <a:pt x="84" y="0"/>
                    <a:pt x="55" y="0"/>
                  </a:cubicBezTo>
                  <a:cubicBezTo>
                    <a:pt x="25" y="0"/>
                    <a:pt x="0" y="24"/>
                    <a:pt x="0" y="54"/>
                  </a:cubicBezTo>
                  <a:cubicBezTo>
                    <a:pt x="0" y="84"/>
                    <a:pt x="25" y="108"/>
                    <a:pt x="55" y="108"/>
                  </a:cubicBezTo>
                  <a:close/>
                  <a:moveTo>
                    <a:pt x="55" y="30"/>
                  </a:moveTo>
                  <a:cubicBezTo>
                    <a:pt x="68" y="30"/>
                    <a:pt x="78" y="41"/>
                    <a:pt x="78" y="54"/>
                  </a:cubicBezTo>
                  <a:cubicBezTo>
                    <a:pt x="78" y="67"/>
                    <a:pt x="68" y="78"/>
                    <a:pt x="55" y="78"/>
                  </a:cubicBezTo>
                  <a:cubicBezTo>
                    <a:pt x="41" y="78"/>
                    <a:pt x="31" y="67"/>
                    <a:pt x="31" y="54"/>
                  </a:cubicBezTo>
                  <a:cubicBezTo>
                    <a:pt x="31" y="41"/>
                    <a:pt x="41" y="30"/>
                    <a:pt x="5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Rectangle 34"/>
            <p:cNvSpPr>
              <a:spLocks noChangeArrowheads="1"/>
            </p:cNvSpPr>
            <p:nvPr/>
          </p:nvSpPr>
          <p:spPr bwMode="auto">
            <a:xfrm>
              <a:off x="5997575" y="2422526"/>
              <a:ext cx="333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6132513" y="2479676"/>
              <a:ext cx="57150" cy="55563"/>
            </a:xfrm>
            <a:custGeom>
              <a:avLst/>
              <a:gdLst>
                <a:gd name="T0" fmla="*/ 14 w 36"/>
                <a:gd name="T1" fmla="*/ 35 h 35"/>
                <a:gd name="T2" fmla="*/ 36 w 36"/>
                <a:gd name="T3" fmla="*/ 14 h 35"/>
                <a:gd name="T4" fmla="*/ 21 w 36"/>
                <a:gd name="T5" fmla="*/ 0 h 35"/>
                <a:gd name="T6" fmla="*/ 0 w 36"/>
                <a:gd name="T7" fmla="*/ 21 h 35"/>
                <a:gd name="T8" fmla="*/ 14 w 36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14" y="35"/>
                  </a:moveTo>
                  <a:lnTo>
                    <a:pt x="36" y="14"/>
                  </a:lnTo>
                  <a:lnTo>
                    <a:pt x="21" y="0"/>
                  </a:lnTo>
                  <a:lnTo>
                    <a:pt x="0" y="21"/>
                  </a:lnTo>
                  <a:lnTo>
                    <a:pt x="14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Rectangle 36"/>
            <p:cNvSpPr>
              <a:spLocks noChangeArrowheads="1"/>
            </p:cNvSpPr>
            <p:nvPr/>
          </p:nvSpPr>
          <p:spPr bwMode="auto">
            <a:xfrm>
              <a:off x="6196013" y="2638426"/>
              <a:ext cx="4921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Rectangle 37"/>
            <p:cNvSpPr>
              <a:spLocks noChangeArrowheads="1"/>
            </p:cNvSpPr>
            <p:nvPr/>
          </p:nvSpPr>
          <p:spPr bwMode="auto">
            <a:xfrm>
              <a:off x="5783263" y="2638426"/>
              <a:ext cx="47625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5840413" y="2479676"/>
              <a:ext cx="55563" cy="55563"/>
            </a:xfrm>
            <a:custGeom>
              <a:avLst/>
              <a:gdLst>
                <a:gd name="T0" fmla="*/ 21 w 35"/>
                <a:gd name="T1" fmla="*/ 35 h 35"/>
                <a:gd name="T2" fmla="*/ 35 w 35"/>
                <a:gd name="T3" fmla="*/ 21 h 35"/>
                <a:gd name="T4" fmla="*/ 14 w 35"/>
                <a:gd name="T5" fmla="*/ 0 h 35"/>
                <a:gd name="T6" fmla="*/ 0 w 35"/>
                <a:gd name="T7" fmla="*/ 14 h 35"/>
                <a:gd name="T8" fmla="*/ 21 w 3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1" y="35"/>
                  </a:moveTo>
                  <a:lnTo>
                    <a:pt x="35" y="21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2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5913438" y="2433638"/>
              <a:ext cx="47625" cy="55563"/>
            </a:xfrm>
            <a:custGeom>
              <a:avLst/>
              <a:gdLst>
                <a:gd name="T0" fmla="*/ 11 w 30"/>
                <a:gd name="T1" fmla="*/ 35 h 35"/>
                <a:gd name="T2" fmla="*/ 30 w 30"/>
                <a:gd name="T3" fmla="*/ 28 h 35"/>
                <a:gd name="T4" fmla="*/ 19 w 30"/>
                <a:gd name="T5" fmla="*/ 0 h 35"/>
                <a:gd name="T6" fmla="*/ 0 w 30"/>
                <a:gd name="T7" fmla="*/ 7 h 35"/>
                <a:gd name="T8" fmla="*/ 11 w 30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5">
                  <a:moveTo>
                    <a:pt x="11" y="35"/>
                  </a:moveTo>
                  <a:lnTo>
                    <a:pt x="30" y="28"/>
                  </a:lnTo>
                  <a:lnTo>
                    <a:pt x="19" y="0"/>
                  </a:lnTo>
                  <a:lnTo>
                    <a:pt x="0" y="7"/>
                  </a:lnTo>
                  <a:lnTo>
                    <a:pt x="1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6070600" y="2435226"/>
              <a:ext cx="49213" cy="57150"/>
            </a:xfrm>
            <a:custGeom>
              <a:avLst/>
              <a:gdLst>
                <a:gd name="T0" fmla="*/ 19 w 31"/>
                <a:gd name="T1" fmla="*/ 36 h 36"/>
                <a:gd name="T2" fmla="*/ 31 w 31"/>
                <a:gd name="T3" fmla="*/ 8 h 36"/>
                <a:gd name="T4" fmla="*/ 12 w 31"/>
                <a:gd name="T5" fmla="*/ 0 h 36"/>
                <a:gd name="T6" fmla="*/ 0 w 31"/>
                <a:gd name="T7" fmla="*/ 28 h 36"/>
                <a:gd name="T8" fmla="*/ 19 w 3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6">
                  <a:moveTo>
                    <a:pt x="19" y="36"/>
                  </a:moveTo>
                  <a:lnTo>
                    <a:pt x="31" y="8"/>
                  </a:lnTo>
                  <a:lnTo>
                    <a:pt x="12" y="0"/>
                  </a:lnTo>
                  <a:lnTo>
                    <a:pt x="0" y="28"/>
                  </a:lnTo>
                  <a:lnTo>
                    <a:pt x="1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6176963" y="2554288"/>
              <a:ext cx="57150" cy="47625"/>
            </a:xfrm>
            <a:custGeom>
              <a:avLst/>
              <a:gdLst>
                <a:gd name="T0" fmla="*/ 8 w 36"/>
                <a:gd name="T1" fmla="*/ 30 h 30"/>
                <a:gd name="T2" fmla="*/ 36 w 36"/>
                <a:gd name="T3" fmla="*/ 18 h 30"/>
                <a:gd name="T4" fmla="*/ 29 w 36"/>
                <a:gd name="T5" fmla="*/ 0 h 30"/>
                <a:gd name="T6" fmla="*/ 0 w 36"/>
                <a:gd name="T7" fmla="*/ 11 h 30"/>
                <a:gd name="T8" fmla="*/ 8 w 3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8" y="30"/>
                  </a:moveTo>
                  <a:lnTo>
                    <a:pt x="36" y="18"/>
                  </a:lnTo>
                  <a:lnTo>
                    <a:pt x="29" y="0"/>
                  </a:lnTo>
                  <a:lnTo>
                    <a:pt x="0" y="11"/>
                  </a:lnTo>
                  <a:lnTo>
                    <a:pt x="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5795963" y="2547938"/>
              <a:ext cx="57150" cy="47625"/>
            </a:xfrm>
            <a:custGeom>
              <a:avLst/>
              <a:gdLst>
                <a:gd name="T0" fmla="*/ 28 w 36"/>
                <a:gd name="T1" fmla="*/ 30 h 30"/>
                <a:gd name="T2" fmla="*/ 36 w 36"/>
                <a:gd name="T3" fmla="*/ 12 h 30"/>
                <a:gd name="T4" fmla="*/ 8 w 36"/>
                <a:gd name="T5" fmla="*/ 0 h 30"/>
                <a:gd name="T6" fmla="*/ 0 w 36"/>
                <a:gd name="T7" fmla="*/ 18 h 30"/>
                <a:gd name="T8" fmla="*/ 28 w 3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28" y="30"/>
                  </a:moveTo>
                  <a:lnTo>
                    <a:pt x="36" y="12"/>
                  </a:lnTo>
                  <a:lnTo>
                    <a:pt x="8" y="0"/>
                  </a:lnTo>
                  <a:lnTo>
                    <a:pt x="0" y="18"/>
                  </a:lnTo>
                  <a:lnTo>
                    <a:pt x="2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1" name="Freeform 6"/>
          <p:cNvSpPr>
            <a:spLocks/>
          </p:cNvSpPr>
          <p:nvPr userDrawn="1"/>
        </p:nvSpPr>
        <p:spPr bwMode="auto">
          <a:xfrm>
            <a:off x="4026353" y="311413"/>
            <a:ext cx="7662439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9810 w 9810"/>
              <a:gd name="connsiteY0" fmla="*/ 0 h 10000"/>
              <a:gd name="connsiteX1" fmla="*/ 0 w 9810"/>
              <a:gd name="connsiteY1" fmla="*/ 0 h 10000"/>
              <a:gd name="connsiteX2" fmla="*/ 193 w 9810"/>
              <a:gd name="connsiteY2" fmla="*/ 5024 h 10000"/>
              <a:gd name="connsiteX3" fmla="*/ 0 w 9810"/>
              <a:gd name="connsiteY3" fmla="*/ 10000 h 10000"/>
              <a:gd name="connsiteX4" fmla="*/ 9810 w 9810"/>
              <a:gd name="connsiteY4" fmla="*/ 10000 h 10000"/>
              <a:gd name="connsiteX5" fmla="*/ 7589 w 9810"/>
              <a:gd name="connsiteY5" fmla="*/ 5574 h 10000"/>
              <a:gd name="connsiteX6" fmla="*/ 9810 w 9810"/>
              <a:gd name="connsiteY6" fmla="*/ 0 h 10000"/>
              <a:gd name="connsiteX0" fmla="*/ 7021 w 10000"/>
              <a:gd name="connsiteY0" fmla="*/ 0 h 10000"/>
              <a:gd name="connsiteX1" fmla="*/ 0 w 10000"/>
              <a:gd name="connsiteY1" fmla="*/ 0 h 10000"/>
              <a:gd name="connsiteX2" fmla="*/ 197 w 10000"/>
              <a:gd name="connsiteY2" fmla="*/ 5024 h 10000"/>
              <a:gd name="connsiteX3" fmla="*/ 0 w 10000"/>
              <a:gd name="connsiteY3" fmla="*/ 10000 h 10000"/>
              <a:gd name="connsiteX4" fmla="*/ 10000 w 10000"/>
              <a:gd name="connsiteY4" fmla="*/ 10000 h 10000"/>
              <a:gd name="connsiteX5" fmla="*/ 7736 w 10000"/>
              <a:gd name="connsiteY5" fmla="*/ 5574 h 10000"/>
              <a:gd name="connsiteX6" fmla="*/ 7021 w 10000"/>
              <a:gd name="connsiteY6" fmla="*/ 0 h 10000"/>
              <a:gd name="connsiteX0" fmla="*/ 7021 w 7736"/>
              <a:gd name="connsiteY0" fmla="*/ 0 h 10038"/>
              <a:gd name="connsiteX1" fmla="*/ 0 w 7736"/>
              <a:gd name="connsiteY1" fmla="*/ 0 h 10038"/>
              <a:gd name="connsiteX2" fmla="*/ 197 w 7736"/>
              <a:gd name="connsiteY2" fmla="*/ 5024 h 10038"/>
              <a:gd name="connsiteX3" fmla="*/ 0 w 7736"/>
              <a:gd name="connsiteY3" fmla="*/ 10000 h 10038"/>
              <a:gd name="connsiteX4" fmla="*/ 7017 w 7736"/>
              <a:gd name="connsiteY4" fmla="*/ 10038 h 10038"/>
              <a:gd name="connsiteX5" fmla="*/ 7736 w 7736"/>
              <a:gd name="connsiteY5" fmla="*/ 5574 h 10038"/>
              <a:gd name="connsiteX6" fmla="*/ 7021 w 7736"/>
              <a:gd name="connsiteY6" fmla="*/ 0 h 10038"/>
              <a:gd name="connsiteX0" fmla="*/ 9076 w 9316"/>
              <a:gd name="connsiteY0" fmla="*/ 0 h 10000"/>
              <a:gd name="connsiteX1" fmla="*/ 0 w 9316"/>
              <a:gd name="connsiteY1" fmla="*/ 0 h 10000"/>
              <a:gd name="connsiteX2" fmla="*/ 255 w 9316"/>
              <a:gd name="connsiteY2" fmla="*/ 5005 h 10000"/>
              <a:gd name="connsiteX3" fmla="*/ 0 w 9316"/>
              <a:gd name="connsiteY3" fmla="*/ 9962 h 10000"/>
              <a:gd name="connsiteX4" fmla="*/ 9071 w 9316"/>
              <a:gd name="connsiteY4" fmla="*/ 10000 h 10000"/>
              <a:gd name="connsiteX5" fmla="*/ 9316 w 9316"/>
              <a:gd name="connsiteY5" fmla="*/ 5668 h 10000"/>
              <a:gd name="connsiteX6" fmla="*/ 9076 w 9316"/>
              <a:gd name="connsiteY6" fmla="*/ 0 h 10000"/>
              <a:gd name="connsiteX0" fmla="*/ 9742 w 10000"/>
              <a:gd name="connsiteY0" fmla="*/ 0 h 10000"/>
              <a:gd name="connsiteX1" fmla="*/ 0 w 10000"/>
              <a:gd name="connsiteY1" fmla="*/ 0 h 10000"/>
              <a:gd name="connsiteX2" fmla="*/ 274 w 10000"/>
              <a:gd name="connsiteY2" fmla="*/ 5005 h 10000"/>
              <a:gd name="connsiteX3" fmla="*/ 0 w 10000"/>
              <a:gd name="connsiteY3" fmla="*/ 9962 h 10000"/>
              <a:gd name="connsiteX4" fmla="*/ 9737 w 10000"/>
              <a:gd name="connsiteY4" fmla="*/ 10000 h 10000"/>
              <a:gd name="connsiteX5" fmla="*/ 10000 w 10000"/>
              <a:gd name="connsiteY5" fmla="*/ 5668 h 10000"/>
              <a:gd name="connsiteX6" fmla="*/ 9742 w 10000"/>
              <a:gd name="connsiteY6" fmla="*/ 0 h 10000"/>
              <a:gd name="connsiteX0" fmla="*/ 9742 w 9877"/>
              <a:gd name="connsiteY0" fmla="*/ 0 h 10000"/>
              <a:gd name="connsiteX1" fmla="*/ 0 w 9877"/>
              <a:gd name="connsiteY1" fmla="*/ 0 h 10000"/>
              <a:gd name="connsiteX2" fmla="*/ 274 w 9877"/>
              <a:gd name="connsiteY2" fmla="*/ 5005 h 10000"/>
              <a:gd name="connsiteX3" fmla="*/ 0 w 9877"/>
              <a:gd name="connsiteY3" fmla="*/ 9962 h 10000"/>
              <a:gd name="connsiteX4" fmla="*/ 9737 w 9877"/>
              <a:gd name="connsiteY4" fmla="*/ 10000 h 10000"/>
              <a:gd name="connsiteX5" fmla="*/ 9738 w 9877"/>
              <a:gd name="connsiteY5" fmla="*/ 5783 h 10000"/>
              <a:gd name="connsiteX6" fmla="*/ 9742 w 9877"/>
              <a:gd name="connsiteY6" fmla="*/ 0 h 10000"/>
              <a:gd name="connsiteX0" fmla="*/ 9863 w 9991"/>
              <a:gd name="connsiteY0" fmla="*/ 0 h 10000"/>
              <a:gd name="connsiteX1" fmla="*/ 0 w 9991"/>
              <a:gd name="connsiteY1" fmla="*/ 0 h 10000"/>
              <a:gd name="connsiteX2" fmla="*/ 277 w 9991"/>
              <a:gd name="connsiteY2" fmla="*/ 5005 h 10000"/>
              <a:gd name="connsiteX3" fmla="*/ 0 w 9991"/>
              <a:gd name="connsiteY3" fmla="*/ 9962 h 10000"/>
              <a:gd name="connsiteX4" fmla="*/ 9858 w 9991"/>
              <a:gd name="connsiteY4" fmla="*/ 10000 h 10000"/>
              <a:gd name="connsiteX5" fmla="*/ 9817 w 9991"/>
              <a:gd name="connsiteY5" fmla="*/ 5783 h 10000"/>
              <a:gd name="connsiteX6" fmla="*/ 9863 w 9991"/>
              <a:gd name="connsiteY6" fmla="*/ 0 h 10000"/>
              <a:gd name="connsiteX0" fmla="*/ 9872 w 10014"/>
              <a:gd name="connsiteY0" fmla="*/ 0 h 10000"/>
              <a:gd name="connsiteX1" fmla="*/ 0 w 10014"/>
              <a:gd name="connsiteY1" fmla="*/ 0 h 10000"/>
              <a:gd name="connsiteX2" fmla="*/ 277 w 10014"/>
              <a:gd name="connsiteY2" fmla="*/ 5005 h 10000"/>
              <a:gd name="connsiteX3" fmla="*/ 0 w 10014"/>
              <a:gd name="connsiteY3" fmla="*/ 9962 h 10000"/>
              <a:gd name="connsiteX4" fmla="*/ 9867 w 10014"/>
              <a:gd name="connsiteY4" fmla="*/ 10000 h 10000"/>
              <a:gd name="connsiteX5" fmla="*/ 9890 w 10014"/>
              <a:gd name="connsiteY5" fmla="*/ 5745 h 10000"/>
              <a:gd name="connsiteX6" fmla="*/ 9872 w 10014"/>
              <a:gd name="connsiteY6" fmla="*/ 0 h 10000"/>
              <a:gd name="connsiteX0" fmla="*/ 9872 w 10030"/>
              <a:gd name="connsiteY0" fmla="*/ 0 h 10000"/>
              <a:gd name="connsiteX1" fmla="*/ 0 w 10030"/>
              <a:gd name="connsiteY1" fmla="*/ 0 h 10000"/>
              <a:gd name="connsiteX2" fmla="*/ 277 w 10030"/>
              <a:gd name="connsiteY2" fmla="*/ 5005 h 10000"/>
              <a:gd name="connsiteX3" fmla="*/ 0 w 10030"/>
              <a:gd name="connsiteY3" fmla="*/ 9962 h 10000"/>
              <a:gd name="connsiteX4" fmla="*/ 9867 w 10030"/>
              <a:gd name="connsiteY4" fmla="*/ 10000 h 10000"/>
              <a:gd name="connsiteX5" fmla="*/ 9890 w 10030"/>
              <a:gd name="connsiteY5" fmla="*/ 5745 h 10000"/>
              <a:gd name="connsiteX6" fmla="*/ 9872 w 10030"/>
              <a:gd name="connsiteY6" fmla="*/ 0 h 10000"/>
              <a:gd name="connsiteX0" fmla="*/ 9872 w 9921"/>
              <a:gd name="connsiteY0" fmla="*/ 0 h 10000"/>
              <a:gd name="connsiteX1" fmla="*/ 0 w 9921"/>
              <a:gd name="connsiteY1" fmla="*/ 0 h 10000"/>
              <a:gd name="connsiteX2" fmla="*/ 277 w 9921"/>
              <a:gd name="connsiteY2" fmla="*/ 5005 h 10000"/>
              <a:gd name="connsiteX3" fmla="*/ 0 w 9921"/>
              <a:gd name="connsiteY3" fmla="*/ 9962 h 10000"/>
              <a:gd name="connsiteX4" fmla="*/ 9867 w 9921"/>
              <a:gd name="connsiteY4" fmla="*/ 10000 h 10000"/>
              <a:gd name="connsiteX5" fmla="*/ 9890 w 9921"/>
              <a:gd name="connsiteY5" fmla="*/ 5745 h 10000"/>
              <a:gd name="connsiteX6" fmla="*/ 9872 w 9921"/>
              <a:gd name="connsiteY6" fmla="*/ 0 h 10000"/>
              <a:gd name="connsiteX0" fmla="*/ 9951 w 9974"/>
              <a:gd name="connsiteY0" fmla="*/ 0 h 10000"/>
              <a:gd name="connsiteX1" fmla="*/ 0 w 9974"/>
              <a:gd name="connsiteY1" fmla="*/ 0 h 10000"/>
              <a:gd name="connsiteX2" fmla="*/ 279 w 9974"/>
              <a:gd name="connsiteY2" fmla="*/ 5005 h 10000"/>
              <a:gd name="connsiteX3" fmla="*/ 0 w 9974"/>
              <a:gd name="connsiteY3" fmla="*/ 9962 h 10000"/>
              <a:gd name="connsiteX4" fmla="*/ 9946 w 9974"/>
              <a:gd name="connsiteY4" fmla="*/ 10000 h 10000"/>
              <a:gd name="connsiteX5" fmla="*/ 9969 w 9974"/>
              <a:gd name="connsiteY5" fmla="*/ 5745 h 10000"/>
              <a:gd name="connsiteX6" fmla="*/ 9951 w 9974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9995"/>
              <a:gd name="connsiteY0" fmla="*/ 0 h 10000"/>
              <a:gd name="connsiteX1" fmla="*/ 0 w 9995"/>
              <a:gd name="connsiteY1" fmla="*/ 0 h 10000"/>
              <a:gd name="connsiteX2" fmla="*/ 280 w 9995"/>
              <a:gd name="connsiteY2" fmla="*/ 5005 h 10000"/>
              <a:gd name="connsiteX3" fmla="*/ 0 w 9995"/>
              <a:gd name="connsiteY3" fmla="*/ 9962 h 10000"/>
              <a:gd name="connsiteX4" fmla="*/ 9972 w 9995"/>
              <a:gd name="connsiteY4" fmla="*/ 10000 h 10000"/>
              <a:gd name="connsiteX5" fmla="*/ 9995 w 9995"/>
              <a:gd name="connsiteY5" fmla="*/ 5745 h 10000"/>
              <a:gd name="connsiteX6" fmla="*/ 9977 w 9995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9977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9999 w 10004"/>
              <a:gd name="connsiteY0" fmla="*/ 0 h 10000"/>
              <a:gd name="connsiteX1" fmla="*/ 0 w 10004"/>
              <a:gd name="connsiteY1" fmla="*/ 0 h 10000"/>
              <a:gd name="connsiteX2" fmla="*/ 280 w 10004"/>
              <a:gd name="connsiteY2" fmla="*/ 5005 h 10000"/>
              <a:gd name="connsiteX3" fmla="*/ 0 w 10004"/>
              <a:gd name="connsiteY3" fmla="*/ 9962 h 10000"/>
              <a:gd name="connsiteX4" fmla="*/ 10000 w 10004"/>
              <a:gd name="connsiteY4" fmla="*/ 10000 h 10000"/>
              <a:gd name="connsiteX5" fmla="*/ 10000 w 10004"/>
              <a:gd name="connsiteY5" fmla="*/ 5745 h 10000"/>
              <a:gd name="connsiteX6" fmla="*/ 9999 w 10004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10000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14796 w 14796"/>
              <a:gd name="connsiteY0" fmla="*/ 0 h 10000"/>
              <a:gd name="connsiteX1" fmla="*/ 0 w 14796"/>
              <a:gd name="connsiteY1" fmla="*/ 0 h 10000"/>
              <a:gd name="connsiteX2" fmla="*/ 280 w 14796"/>
              <a:gd name="connsiteY2" fmla="*/ 5005 h 10000"/>
              <a:gd name="connsiteX3" fmla="*/ 0 w 14796"/>
              <a:gd name="connsiteY3" fmla="*/ 9962 h 10000"/>
              <a:gd name="connsiteX4" fmla="*/ 10000 w 14796"/>
              <a:gd name="connsiteY4" fmla="*/ 10000 h 10000"/>
              <a:gd name="connsiteX5" fmla="*/ 10000 w 14796"/>
              <a:gd name="connsiteY5" fmla="*/ 5745 h 10000"/>
              <a:gd name="connsiteX6" fmla="*/ 14796 w 14796"/>
              <a:gd name="connsiteY6" fmla="*/ 0 h 10000"/>
              <a:gd name="connsiteX0" fmla="*/ 14796 w 14796"/>
              <a:gd name="connsiteY0" fmla="*/ 0 h 9968"/>
              <a:gd name="connsiteX1" fmla="*/ 0 w 14796"/>
              <a:gd name="connsiteY1" fmla="*/ 0 h 9968"/>
              <a:gd name="connsiteX2" fmla="*/ 280 w 14796"/>
              <a:gd name="connsiteY2" fmla="*/ 5005 h 9968"/>
              <a:gd name="connsiteX3" fmla="*/ 0 w 14796"/>
              <a:gd name="connsiteY3" fmla="*/ 9962 h 9968"/>
              <a:gd name="connsiteX4" fmla="*/ 14788 w 14796"/>
              <a:gd name="connsiteY4" fmla="*/ 9968 h 9968"/>
              <a:gd name="connsiteX5" fmla="*/ 10000 w 14796"/>
              <a:gd name="connsiteY5" fmla="*/ 5745 h 9968"/>
              <a:gd name="connsiteX6" fmla="*/ 14796 w 14796"/>
              <a:gd name="connsiteY6" fmla="*/ 0 h 9968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2" name="Freeform 11"/>
          <p:cNvSpPr>
            <a:spLocks/>
          </p:cNvSpPr>
          <p:nvPr userDrawn="1"/>
        </p:nvSpPr>
        <p:spPr bwMode="auto">
          <a:xfrm>
            <a:off x="3810244" y="281015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2154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#本节小结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5pPr>
              <a:buNone/>
              <a:defRPr/>
            </a:lvl5pPr>
          </a:lstStyle>
          <a:p>
            <a:r>
              <a:rPr lang="en-US" altLang="zh-CN" dirty="0" smtClean="0"/>
              <a:t>Click here to edit summary</a:t>
            </a:r>
            <a:endParaRPr lang="zh-CN" altLang="en-US" dirty="0"/>
          </a:p>
        </p:txBody>
      </p:sp>
      <p:sp>
        <p:nvSpPr>
          <p:cNvPr id="12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4248472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ctr"/>
            <a:r>
              <a:rPr lang="en-US" altLang="zh-CN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Section Summary</a:t>
            </a:r>
            <a:endParaRPr lang="en-US" altLang="zh-CN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3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4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515380" y="490848"/>
            <a:ext cx="470694" cy="475421"/>
            <a:chOff x="5540375" y="2868613"/>
            <a:chExt cx="1106488" cy="1117600"/>
          </a:xfrm>
          <a:solidFill>
            <a:schemeClr val="bg1"/>
          </a:solidFill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5970588" y="3251201"/>
              <a:ext cx="676275" cy="517525"/>
            </a:xfrm>
            <a:custGeom>
              <a:avLst/>
              <a:gdLst>
                <a:gd name="T0" fmla="*/ 40 w 180"/>
                <a:gd name="T1" fmla="*/ 42 h 138"/>
                <a:gd name="T2" fmla="*/ 27 w 180"/>
                <a:gd name="T3" fmla="*/ 42 h 138"/>
                <a:gd name="T4" fmla="*/ 3 w 180"/>
                <a:gd name="T5" fmla="*/ 66 h 138"/>
                <a:gd name="T6" fmla="*/ 3 w 180"/>
                <a:gd name="T7" fmla="*/ 79 h 138"/>
                <a:gd name="T8" fmla="*/ 59 w 180"/>
                <a:gd name="T9" fmla="*/ 135 h 138"/>
                <a:gd name="T10" fmla="*/ 72 w 180"/>
                <a:gd name="T11" fmla="*/ 135 h 138"/>
                <a:gd name="T12" fmla="*/ 176 w 180"/>
                <a:gd name="T13" fmla="*/ 31 h 138"/>
                <a:gd name="T14" fmla="*/ 176 w 180"/>
                <a:gd name="T15" fmla="*/ 18 h 138"/>
                <a:gd name="T16" fmla="*/ 162 w 180"/>
                <a:gd name="T17" fmla="*/ 4 h 138"/>
                <a:gd name="T18" fmla="*/ 149 w 180"/>
                <a:gd name="T19" fmla="*/ 3 h 138"/>
                <a:gd name="T20" fmla="*/ 74 w 180"/>
                <a:gd name="T21" fmla="*/ 66 h 138"/>
                <a:gd name="T22" fmla="*/ 60 w 180"/>
                <a:gd name="T23" fmla="*/ 65 h 138"/>
                <a:gd name="T24" fmla="*/ 40 w 180"/>
                <a:gd name="T25" fmla="*/ 4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38">
                  <a:moveTo>
                    <a:pt x="40" y="42"/>
                  </a:moveTo>
                  <a:cubicBezTo>
                    <a:pt x="36" y="39"/>
                    <a:pt x="30" y="38"/>
                    <a:pt x="27" y="42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0" y="69"/>
                    <a:pt x="0" y="75"/>
                    <a:pt x="3" y="79"/>
                  </a:cubicBezTo>
                  <a:cubicBezTo>
                    <a:pt x="59" y="135"/>
                    <a:pt x="59" y="135"/>
                    <a:pt x="59" y="135"/>
                  </a:cubicBezTo>
                  <a:cubicBezTo>
                    <a:pt x="63" y="138"/>
                    <a:pt x="69" y="138"/>
                    <a:pt x="72" y="135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9" y="27"/>
                    <a:pt x="180" y="21"/>
                    <a:pt x="176" y="1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9" y="0"/>
                    <a:pt x="153" y="0"/>
                    <a:pt x="149" y="3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0" y="69"/>
                    <a:pt x="64" y="68"/>
                    <a:pt x="60" y="6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5540375" y="2868613"/>
              <a:ext cx="941388" cy="1117600"/>
            </a:xfrm>
            <a:custGeom>
              <a:avLst/>
              <a:gdLst>
                <a:gd name="T0" fmla="*/ 233 w 251"/>
                <a:gd name="T1" fmla="*/ 279 h 298"/>
                <a:gd name="T2" fmla="*/ 19 w 251"/>
                <a:gd name="T3" fmla="*/ 279 h 298"/>
                <a:gd name="T4" fmla="*/ 19 w 251"/>
                <a:gd name="T5" fmla="*/ 38 h 298"/>
                <a:gd name="T6" fmla="*/ 44 w 251"/>
                <a:gd name="T7" fmla="*/ 38 h 298"/>
                <a:gd name="T8" fmla="*/ 44 w 251"/>
                <a:gd name="T9" fmla="*/ 47 h 298"/>
                <a:gd name="T10" fmla="*/ 54 w 251"/>
                <a:gd name="T11" fmla="*/ 57 h 298"/>
                <a:gd name="T12" fmla="*/ 56 w 251"/>
                <a:gd name="T13" fmla="*/ 57 h 298"/>
                <a:gd name="T14" fmla="*/ 65 w 251"/>
                <a:gd name="T15" fmla="*/ 47 h 298"/>
                <a:gd name="T16" fmla="*/ 65 w 251"/>
                <a:gd name="T17" fmla="*/ 38 h 298"/>
                <a:gd name="T18" fmla="*/ 92 w 251"/>
                <a:gd name="T19" fmla="*/ 38 h 298"/>
                <a:gd name="T20" fmla="*/ 92 w 251"/>
                <a:gd name="T21" fmla="*/ 47 h 298"/>
                <a:gd name="T22" fmla="*/ 102 w 251"/>
                <a:gd name="T23" fmla="*/ 57 h 298"/>
                <a:gd name="T24" fmla="*/ 104 w 251"/>
                <a:gd name="T25" fmla="*/ 57 h 298"/>
                <a:gd name="T26" fmla="*/ 113 w 251"/>
                <a:gd name="T27" fmla="*/ 47 h 298"/>
                <a:gd name="T28" fmla="*/ 113 w 251"/>
                <a:gd name="T29" fmla="*/ 38 h 298"/>
                <a:gd name="T30" fmla="*/ 140 w 251"/>
                <a:gd name="T31" fmla="*/ 38 h 298"/>
                <a:gd name="T32" fmla="*/ 140 w 251"/>
                <a:gd name="T33" fmla="*/ 47 h 298"/>
                <a:gd name="T34" fmla="*/ 150 w 251"/>
                <a:gd name="T35" fmla="*/ 57 h 298"/>
                <a:gd name="T36" fmla="*/ 152 w 251"/>
                <a:gd name="T37" fmla="*/ 57 h 298"/>
                <a:gd name="T38" fmla="*/ 161 w 251"/>
                <a:gd name="T39" fmla="*/ 47 h 298"/>
                <a:gd name="T40" fmla="*/ 161 w 251"/>
                <a:gd name="T41" fmla="*/ 38 h 298"/>
                <a:gd name="T42" fmla="*/ 189 w 251"/>
                <a:gd name="T43" fmla="*/ 38 h 298"/>
                <a:gd name="T44" fmla="*/ 189 w 251"/>
                <a:gd name="T45" fmla="*/ 47 h 298"/>
                <a:gd name="T46" fmla="*/ 198 w 251"/>
                <a:gd name="T47" fmla="*/ 57 h 298"/>
                <a:gd name="T48" fmla="*/ 200 w 251"/>
                <a:gd name="T49" fmla="*/ 57 h 298"/>
                <a:gd name="T50" fmla="*/ 210 w 251"/>
                <a:gd name="T51" fmla="*/ 47 h 298"/>
                <a:gd name="T52" fmla="*/ 210 w 251"/>
                <a:gd name="T53" fmla="*/ 38 h 298"/>
                <a:gd name="T54" fmla="*/ 215 w 251"/>
                <a:gd name="T55" fmla="*/ 38 h 298"/>
                <a:gd name="T56" fmla="*/ 233 w 251"/>
                <a:gd name="T57" fmla="*/ 55 h 298"/>
                <a:gd name="T58" fmla="*/ 233 w 251"/>
                <a:gd name="T59" fmla="*/ 114 h 298"/>
                <a:gd name="T60" fmla="*/ 251 w 251"/>
                <a:gd name="T61" fmla="*/ 98 h 298"/>
                <a:gd name="T62" fmla="*/ 251 w 251"/>
                <a:gd name="T63" fmla="*/ 47 h 298"/>
                <a:gd name="T64" fmla="*/ 223 w 251"/>
                <a:gd name="T65" fmla="*/ 19 h 298"/>
                <a:gd name="T66" fmla="*/ 210 w 251"/>
                <a:gd name="T67" fmla="*/ 19 h 298"/>
                <a:gd name="T68" fmla="*/ 210 w 251"/>
                <a:gd name="T69" fmla="*/ 10 h 298"/>
                <a:gd name="T70" fmla="*/ 200 w 251"/>
                <a:gd name="T71" fmla="*/ 0 h 298"/>
                <a:gd name="T72" fmla="*/ 198 w 251"/>
                <a:gd name="T73" fmla="*/ 0 h 298"/>
                <a:gd name="T74" fmla="*/ 189 w 251"/>
                <a:gd name="T75" fmla="*/ 10 h 298"/>
                <a:gd name="T76" fmla="*/ 189 w 251"/>
                <a:gd name="T77" fmla="*/ 19 h 298"/>
                <a:gd name="T78" fmla="*/ 161 w 251"/>
                <a:gd name="T79" fmla="*/ 19 h 298"/>
                <a:gd name="T80" fmla="*/ 161 w 251"/>
                <a:gd name="T81" fmla="*/ 10 h 298"/>
                <a:gd name="T82" fmla="*/ 152 w 251"/>
                <a:gd name="T83" fmla="*/ 0 h 298"/>
                <a:gd name="T84" fmla="*/ 150 w 251"/>
                <a:gd name="T85" fmla="*/ 0 h 298"/>
                <a:gd name="T86" fmla="*/ 140 w 251"/>
                <a:gd name="T87" fmla="*/ 10 h 298"/>
                <a:gd name="T88" fmla="*/ 140 w 251"/>
                <a:gd name="T89" fmla="*/ 19 h 298"/>
                <a:gd name="T90" fmla="*/ 113 w 251"/>
                <a:gd name="T91" fmla="*/ 19 h 298"/>
                <a:gd name="T92" fmla="*/ 113 w 251"/>
                <a:gd name="T93" fmla="*/ 10 h 298"/>
                <a:gd name="T94" fmla="*/ 104 w 251"/>
                <a:gd name="T95" fmla="*/ 0 h 298"/>
                <a:gd name="T96" fmla="*/ 102 w 251"/>
                <a:gd name="T97" fmla="*/ 0 h 298"/>
                <a:gd name="T98" fmla="*/ 92 w 251"/>
                <a:gd name="T99" fmla="*/ 10 h 298"/>
                <a:gd name="T100" fmla="*/ 92 w 251"/>
                <a:gd name="T101" fmla="*/ 19 h 298"/>
                <a:gd name="T102" fmla="*/ 65 w 251"/>
                <a:gd name="T103" fmla="*/ 19 h 298"/>
                <a:gd name="T104" fmla="*/ 65 w 251"/>
                <a:gd name="T105" fmla="*/ 10 h 298"/>
                <a:gd name="T106" fmla="*/ 56 w 251"/>
                <a:gd name="T107" fmla="*/ 0 h 298"/>
                <a:gd name="T108" fmla="*/ 54 w 251"/>
                <a:gd name="T109" fmla="*/ 0 h 298"/>
                <a:gd name="T110" fmla="*/ 44 w 251"/>
                <a:gd name="T111" fmla="*/ 10 h 298"/>
                <a:gd name="T112" fmla="*/ 44 w 251"/>
                <a:gd name="T113" fmla="*/ 19 h 298"/>
                <a:gd name="T114" fmla="*/ 0 w 251"/>
                <a:gd name="T115" fmla="*/ 19 h 298"/>
                <a:gd name="T116" fmla="*/ 0 w 251"/>
                <a:gd name="T117" fmla="*/ 298 h 298"/>
                <a:gd name="T118" fmla="*/ 251 w 251"/>
                <a:gd name="T119" fmla="*/ 298 h 298"/>
                <a:gd name="T120" fmla="*/ 251 w 251"/>
                <a:gd name="T121" fmla="*/ 199 h 298"/>
                <a:gd name="T122" fmla="*/ 233 w 251"/>
                <a:gd name="T123" fmla="*/ 218 h 298"/>
                <a:gd name="T124" fmla="*/ 233 w 251"/>
                <a:gd name="T125" fmla="*/ 27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1" h="298">
                  <a:moveTo>
                    <a:pt x="233" y="279"/>
                  </a:moveTo>
                  <a:cubicBezTo>
                    <a:pt x="19" y="279"/>
                    <a:pt x="19" y="279"/>
                    <a:pt x="19" y="27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52"/>
                    <a:pt x="48" y="57"/>
                    <a:pt x="54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61" y="57"/>
                    <a:pt x="65" y="52"/>
                    <a:pt x="65" y="4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52"/>
                    <a:pt x="97" y="57"/>
                    <a:pt x="102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9" y="57"/>
                    <a:pt x="113" y="52"/>
                    <a:pt x="113" y="47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40" y="52"/>
                    <a:pt x="145" y="57"/>
                    <a:pt x="150" y="57"/>
                  </a:cubicBezTo>
                  <a:cubicBezTo>
                    <a:pt x="152" y="57"/>
                    <a:pt x="152" y="57"/>
                    <a:pt x="152" y="57"/>
                  </a:cubicBezTo>
                  <a:cubicBezTo>
                    <a:pt x="157" y="57"/>
                    <a:pt x="161" y="52"/>
                    <a:pt x="161" y="47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89" y="38"/>
                    <a:pt x="189" y="38"/>
                    <a:pt x="189" y="38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89" y="52"/>
                    <a:pt x="193" y="57"/>
                    <a:pt x="198" y="57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5" y="57"/>
                    <a:pt x="210" y="52"/>
                    <a:pt x="210" y="47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3" y="114"/>
                    <a:pt x="233" y="114"/>
                    <a:pt x="233" y="114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47"/>
                    <a:pt x="251" y="47"/>
                    <a:pt x="251" y="47"/>
                  </a:cubicBezTo>
                  <a:cubicBezTo>
                    <a:pt x="223" y="19"/>
                    <a:pt x="223" y="19"/>
                    <a:pt x="223" y="19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210" y="10"/>
                    <a:pt x="210" y="10"/>
                    <a:pt x="210" y="10"/>
                  </a:cubicBezTo>
                  <a:cubicBezTo>
                    <a:pt x="210" y="4"/>
                    <a:pt x="205" y="0"/>
                    <a:pt x="200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3" y="0"/>
                    <a:pt x="189" y="4"/>
                    <a:pt x="189" y="10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2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45" y="0"/>
                    <a:pt x="140" y="4"/>
                    <a:pt x="140" y="1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4"/>
                    <a:pt x="109" y="0"/>
                    <a:pt x="104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4"/>
                    <a:pt x="92" y="10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4" y="4"/>
                    <a:pt x="44" y="1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251" y="298"/>
                    <a:pt x="251" y="298"/>
                    <a:pt x="251" y="298"/>
                  </a:cubicBezTo>
                  <a:cubicBezTo>
                    <a:pt x="251" y="199"/>
                    <a:pt x="251" y="199"/>
                    <a:pt x="251" y="199"/>
                  </a:cubicBezTo>
                  <a:cubicBezTo>
                    <a:pt x="233" y="218"/>
                    <a:pt x="233" y="218"/>
                    <a:pt x="233" y="218"/>
                  </a:cubicBezTo>
                  <a:lnTo>
                    <a:pt x="233" y="2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1670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#本章总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499" y="408779"/>
            <a:ext cx="3494085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3500" b="1" kern="1200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Заключение</a:t>
            </a:r>
            <a:endParaRPr lang="en-US" altLang="zh-CN" sz="3500" b="1" kern="1200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1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2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15380" y="490848"/>
            <a:ext cx="470694" cy="475421"/>
            <a:chOff x="5540375" y="2868613"/>
            <a:chExt cx="1106488" cy="1117600"/>
          </a:xfrm>
          <a:solidFill>
            <a:schemeClr val="bg1"/>
          </a:solidFill>
        </p:grpSpPr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5970588" y="3251201"/>
              <a:ext cx="676275" cy="517525"/>
            </a:xfrm>
            <a:custGeom>
              <a:avLst/>
              <a:gdLst>
                <a:gd name="T0" fmla="*/ 40 w 180"/>
                <a:gd name="T1" fmla="*/ 42 h 138"/>
                <a:gd name="T2" fmla="*/ 27 w 180"/>
                <a:gd name="T3" fmla="*/ 42 h 138"/>
                <a:gd name="T4" fmla="*/ 3 w 180"/>
                <a:gd name="T5" fmla="*/ 66 h 138"/>
                <a:gd name="T6" fmla="*/ 3 w 180"/>
                <a:gd name="T7" fmla="*/ 79 h 138"/>
                <a:gd name="T8" fmla="*/ 59 w 180"/>
                <a:gd name="T9" fmla="*/ 135 h 138"/>
                <a:gd name="T10" fmla="*/ 72 w 180"/>
                <a:gd name="T11" fmla="*/ 135 h 138"/>
                <a:gd name="T12" fmla="*/ 176 w 180"/>
                <a:gd name="T13" fmla="*/ 31 h 138"/>
                <a:gd name="T14" fmla="*/ 176 w 180"/>
                <a:gd name="T15" fmla="*/ 18 h 138"/>
                <a:gd name="T16" fmla="*/ 162 w 180"/>
                <a:gd name="T17" fmla="*/ 4 h 138"/>
                <a:gd name="T18" fmla="*/ 149 w 180"/>
                <a:gd name="T19" fmla="*/ 3 h 138"/>
                <a:gd name="T20" fmla="*/ 74 w 180"/>
                <a:gd name="T21" fmla="*/ 66 h 138"/>
                <a:gd name="T22" fmla="*/ 60 w 180"/>
                <a:gd name="T23" fmla="*/ 65 h 138"/>
                <a:gd name="T24" fmla="*/ 40 w 180"/>
                <a:gd name="T25" fmla="*/ 4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38">
                  <a:moveTo>
                    <a:pt x="40" y="42"/>
                  </a:moveTo>
                  <a:cubicBezTo>
                    <a:pt x="36" y="39"/>
                    <a:pt x="30" y="38"/>
                    <a:pt x="27" y="42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0" y="69"/>
                    <a:pt x="0" y="75"/>
                    <a:pt x="3" y="79"/>
                  </a:cubicBezTo>
                  <a:cubicBezTo>
                    <a:pt x="59" y="135"/>
                    <a:pt x="59" y="135"/>
                    <a:pt x="59" y="135"/>
                  </a:cubicBezTo>
                  <a:cubicBezTo>
                    <a:pt x="63" y="138"/>
                    <a:pt x="69" y="138"/>
                    <a:pt x="72" y="135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9" y="27"/>
                    <a:pt x="180" y="21"/>
                    <a:pt x="176" y="1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9" y="0"/>
                    <a:pt x="153" y="0"/>
                    <a:pt x="149" y="3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0" y="69"/>
                    <a:pt x="64" y="68"/>
                    <a:pt x="60" y="6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5540375" y="2868613"/>
              <a:ext cx="941388" cy="1117600"/>
            </a:xfrm>
            <a:custGeom>
              <a:avLst/>
              <a:gdLst>
                <a:gd name="T0" fmla="*/ 233 w 251"/>
                <a:gd name="T1" fmla="*/ 279 h 298"/>
                <a:gd name="T2" fmla="*/ 19 w 251"/>
                <a:gd name="T3" fmla="*/ 279 h 298"/>
                <a:gd name="T4" fmla="*/ 19 w 251"/>
                <a:gd name="T5" fmla="*/ 38 h 298"/>
                <a:gd name="T6" fmla="*/ 44 w 251"/>
                <a:gd name="T7" fmla="*/ 38 h 298"/>
                <a:gd name="T8" fmla="*/ 44 w 251"/>
                <a:gd name="T9" fmla="*/ 47 h 298"/>
                <a:gd name="T10" fmla="*/ 54 w 251"/>
                <a:gd name="T11" fmla="*/ 57 h 298"/>
                <a:gd name="T12" fmla="*/ 56 w 251"/>
                <a:gd name="T13" fmla="*/ 57 h 298"/>
                <a:gd name="T14" fmla="*/ 65 w 251"/>
                <a:gd name="T15" fmla="*/ 47 h 298"/>
                <a:gd name="T16" fmla="*/ 65 w 251"/>
                <a:gd name="T17" fmla="*/ 38 h 298"/>
                <a:gd name="T18" fmla="*/ 92 w 251"/>
                <a:gd name="T19" fmla="*/ 38 h 298"/>
                <a:gd name="T20" fmla="*/ 92 w 251"/>
                <a:gd name="T21" fmla="*/ 47 h 298"/>
                <a:gd name="T22" fmla="*/ 102 w 251"/>
                <a:gd name="T23" fmla="*/ 57 h 298"/>
                <a:gd name="T24" fmla="*/ 104 w 251"/>
                <a:gd name="T25" fmla="*/ 57 h 298"/>
                <a:gd name="T26" fmla="*/ 113 w 251"/>
                <a:gd name="T27" fmla="*/ 47 h 298"/>
                <a:gd name="T28" fmla="*/ 113 w 251"/>
                <a:gd name="T29" fmla="*/ 38 h 298"/>
                <a:gd name="T30" fmla="*/ 140 w 251"/>
                <a:gd name="T31" fmla="*/ 38 h 298"/>
                <a:gd name="T32" fmla="*/ 140 w 251"/>
                <a:gd name="T33" fmla="*/ 47 h 298"/>
                <a:gd name="T34" fmla="*/ 150 w 251"/>
                <a:gd name="T35" fmla="*/ 57 h 298"/>
                <a:gd name="T36" fmla="*/ 152 w 251"/>
                <a:gd name="T37" fmla="*/ 57 h 298"/>
                <a:gd name="T38" fmla="*/ 161 w 251"/>
                <a:gd name="T39" fmla="*/ 47 h 298"/>
                <a:gd name="T40" fmla="*/ 161 w 251"/>
                <a:gd name="T41" fmla="*/ 38 h 298"/>
                <a:gd name="T42" fmla="*/ 189 w 251"/>
                <a:gd name="T43" fmla="*/ 38 h 298"/>
                <a:gd name="T44" fmla="*/ 189 w 251"/>
                <a:gd name="T45" fmla="*/ 47 h 298"/>
                <a:gd name="T46" fmla="*/ 198 w 251"/>
                <a:gd name="T47" fmla="*/ 57 h 298"/>
                <a:gd name="T48" fmla="*/ 200 w 251"/>
                <a:gd name="T49" fmla="*/ 57 h 298"/>
                <a:gd name="T50" fmla="*/ 210 w 251"/>
                <a:gd name="T51" fmla="*/ 47 h 298"/>
                <a:gd name="T52" fmla="*/ 210 w 251"/>
                <a:gd name="T53" fmla="*/ 38 h 298"/>
                <a:gd name="T54" fmla="*/ 215 w 251"/>
                <a:gd name="T55" fmla="*/ 38 h 298"/>
                <a:gd name="T56" fmla="*/ 233 w 251"/>
                <a:gd name="T57" fmla="*/ 55 h 298"/>
                <a:gd name="T58" fmla="*/ 233 w 251"/>
                <a:gd name="T59" fmla="*/ 114 h 298"/>
                <a:gd name="T60" fmla="*/ 251 w 251"/>
                <a:gd name="T61" fmla="*/ 98 h 298"/>
                <a:gd name="T62" fmla="*/ 251 w 251"/>
                <a:gd name="T63" fmla="*/ 47 h 298"/>
                <a:gd name="T64" fmla="*/ 223 w 251"/>
                <a:gd name="T65" fmla="*/ 19 h 298"/>
                <a:gd name="T66" fmla="*/ 210 w 251"/>
                <a:gd name="T67" fmla="*/ 19 h 298"/>
                <a:gd name="T68" fmla="*/ 210 w 251"/>
                <a:gd name="T69" fmla="*/ 10 h 298"/>
                <a:gd name="T70" fmla="*/ 200 w 251"/>
                <a:gd name="T71" fmla="*/ 0 h 298"/>
                <a:gd name="T72" fmla="*/ 198 w 251"/>
                <a:gd name="T73" fmla="*/ 0 h 298"/>
                <a:gd name="T74" fmla="*/ 189 w 251"/>
                <a:gd name="T75" fmla="*/ 10 h 298"/>
                <a:gd name="T76" fmla="*/ 189 w 251"/>
                <a:gd name="T77" fmla="*/ 19 h 298"/>
                <a:gd name="T78" fmla="*/ 161 w 251"/>
                <a:gd name="T79" fmla="*/ 19 h 298"/>
                <a:gd name="T80" fmla="*/ 161 w 251"/>
                <a:gd name="T81" fmla="*/ 10 h 298"/>
                <a:gd name="T82" fmla="*/ 152 w 251"/>
                <a:gd name="T83" fmla="*/ 0 h 298"/>
                <a:gd name="T84" fmla="*/ 150 w 251"/>
                <a:gd name="T85" fmla="*/ 0 h 298"/>
                <a:gd name="T86" fmla="*/ 140 w 251"/>
                <a:gd name="T87" fmla="*/ 10 h 298"/>
                <a:gd name="T88" fmla="*/ 140 w 251"/>
                <a:gd name="T89" fmla="*/ 19 h 298"/>
                <a:gd name="T90" fmla="*/ 113 w 251"/>
                <a:gd name="T91" fmla="*/ 19 h 298"/>
                <a:gd name="T92" fmla="*/ 113 w 251"/>
                <a:gd name="T93" fmla="*/ 10 h 298"/>
                <a:gd name="T94" fmla="*/ 104 w 251"/>
                <a:gd name="T95" fmla="*/ 0 h 298"/>
                <a:gd name="T96" fmla="*/ 102 w 251"/>
                <a:gd name="T97" fmla="*/ 0 h 298"/>
                <a:gd name="T98" fmla="*/ 92 w 251"/>
                <a:gd name="T99" fmla="*/ 10 h 298"/>
                <a:gd name="T100" fmla="*/ 92 w 251"/>
                <a:gd name="T101" fmla="*/ 19 h 298"/>
                <a:gd name="T102" fmla="*/ 65 w 251"/>
                <a:gd name="T103" fmla="*/ 19 h 298"/>
                <a:gd name="T104" fmla="*/ 65 w 251"/>
                <a:gd name="T105" fmla="*/ 10 h 298"/>
                <a:gd name="T106" fmla="*/ 56 w 251"/>
                <a:gd name="T107" fmla="*/ 0 h 298"/>
                <a:gd name="T108" fmla="*/ 54 w 251"/>
                <a:gd name="T109" fmla="*/ 0 h 298"/>
                <a:gd name="T110" fmla="*/ 44 w 251"/>
                <a:gd name="T111" fmla="*/ 10 h 298"/>
                <a:gd name="T112" fmla="*/ 44 w 251"/>
                <a:gd name="T113" fmla="*/ 19 h 298"/>
                <a:gd name="T114" fmla="*/ 0 w 251"/>
                <a:gd name="T115" fmla="*/ 19 h 298"/>
                <a:gd name="T116" fmla="*/ 0 w 251"/>
                <a:gd name="T117" fmla="*/ 298 h 298"/>
                <a:gd name="T118" fmla="*/ 251 w 251"/>
                <a:gd name="T119" fmla="*/ 298 h 298"/>
                <a:gd name="T120" fmla="*/ 251 w 251"/>
                <a:gd name="T121" fmla="*/ 199 h 298"/>
                <a:gd name="T122" fmla="*/ 233 w 251"/>
                <a:gd name="T123" fmla="*/ 218 h 298"/>
                <a:gd name="T124" fmla="*/ 233 w 251"/>
                <a:gd name="T125" fmla="*/ 27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1" h="298">
                  <a:moveTo>
                    <a:pt x="233" y="279"/>
                  </a:moveTo>
                  <a:cubicBezTo>
                    <a:pt x="19" y="279"/>
                    <a:pt x="19" y="279"/>
                    <a:pt x="19" y="27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52"/>
                    <a:pt x="48" y="57"/>
                    <a:pt x="54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61" y="57"/>
                    <a:pt x="65" y="52"/>
                    <a:pt x="65" y="4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52"/>
                    <a:pt x="97" y="57"/>
                    <a:pt x="102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9" y="57"/>
                    <a:pt x="113" y="52"/>
                    <a:pt x="113" y="47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40" y="52"/>
                    <a:pt x="145" y="57"/>
                    <a:pt x="150" y="57"/>
                  </a:cubicBezTo>
                  <a:cubicBezTo>
                    <a:pt x="152" y="57"/>
                    <a:pt x="152" y="57"/>
                    <a:pt x="152" y="57"/>
                  </a:cubicBezTo>
                  <a:cubicBezTo>
                    <a:pt x="157" y="57"/>
                    <a:pt x="161" y="52"/>
                    <a:pt x="161" y="47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89" y="38"/>
                    <a:pt x="189" y="38"/>
                    <a:pt x="189" y="38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89" y="52"/>
                    <a:pt x="193" y="57"/>
                    <a:pt x="198" y="57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5" y="57"/>
                    <a:pt x="210" y="52"/>
                    <a:pt x="210" y="47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3" y="114"/>
                    <a:pt x="233" y="114"/>
                    <a:pt x="233" y="114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47"/>
                    <a:pt x="251" y="47"/>
                    <a:pt x="251" y="47"/>
                  </a:cubicBezTo>
                  <a:cubicBezTo>
                    <a:pt x="223" y="19"/>
                    <a:pt x="223" y="19"/>
                    <a:pt x="223" y="19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210" y="10"/>
                    <a:pt x="210" y="10"/>
                    <a:pt x="210" y="10"/>
                  </a:cubicBezTo>
                  <a:cubicBezTo>
                    <a:pt x="210" y="4"/>
                    <a:pt x="205" y="0"/>
                    <a:pt x="200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3" y="0"/>
                    <a:pt x="189" y="4"/>
                    <a:pt x="189" y="10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2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45" y="0"/>
                    <a:pt x="140" y="4"/>
                    <a:pt x="140" y="1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4"/>
                    <a:pt x="109" y="0"/>
                    <a:pt x="104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4"/>
                    <a:pt x="92" y="10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4" y="4"/>
                    <a:pt x="44" y="1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251" y="298"/>
                    <a:pt x="251" y="298"/>
                    <a:pt x="251" y="298"/>
                  </a:cubicBezTo>
                  <a:cubicBezTo>
                    <a:pt x="251" y="199"/>
                    <a:pt x="251" y="199"/>
                    <a:pt x="251" y="199"/>
                  </a:cubicBezTo>
                  <a:cubicBezTo>
                    <a:pt x="233" y="218"/>
                    <a:pt x="233" y="218"/>
                    <a:pt x="233" y="218"/>
                  </a:cubicBezTo>
                  <a:lnTo>
                    <a:pt x="233" y="2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51879" y="1241721"/>
            <a:ext cx="11306174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2pPr fontAlgn="auto">
              <a:defRPr baseline="0">
                <a:latin typeface="Huawei Sans" panose="020C0503030203020204" pitchFamily="34" charset="0"/>
              </a:defRPr>
            </a:lvl2pPr>
            <a:lvl3pPr fontAlgn="auto">
              <a:defRPr baseline="0">
                <a:latin typeface="Huawei Sans" panose="020C0503030203020204" pitchFamily="34" charset="0"/>
              </a:defRPr>
            </a:lvl3pPr>
            <a:lvl4pPr fontAlgn="auto">
              <a:defRPr baseline="0">
                <a:latin typeface="Huawei Sans" panose="020C0503030203020204" pitchFamily="34" charset="0"/>
              </a:defRPr>
            </a:lvl4pPr>
            <a:lvl5pPr fontAlgn="auto">
              <a:buNone/>
              <a:defRPr baseline="0">
                <a:latin typeface="Huawei Sans" panose="020C0503030203020204" pitchFamily="34" charset="0"/>
              </a:defRPr>
            </a:lvl5pPr>
          </a:lstStyle>
          <a:p>
            <a:pPr lvl="0"/>
            <a:r>
              <a:rPr lang="en-US" altLang="zh-CN" dirty="0" smtClean="0"/>
              <a:t>Click to edit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7361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#更多信息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5pPr>
              <a:buNone/>
              <a:defRPr/>
            </a:lvl5pPr>
          </a:lstStyle>
          <a:p>
            <a:r>
              <a:rPr lang="en-US" altLang="zh-CN" dirty="0" smtClean="0"/>
              <a:t>More information for trainees</a:t>
            </a:r>
            <a:endParaRPr lang="zh-CN" altLang="en-US" dirty="0"/>
          </a:p>
        </p:txBody>
      </p:sp>
      <p:sp>
        <p:nvSpPr>
          <p:cNvPr id="13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5040560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500" b="1" kern="1200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More Information</a:t>
            </a:r>
            <a:endParaRPr lang="en-US" altLang="zh-CN" sz="3500" b="1" kern="1200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4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5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479376" y="480268"/>
            <a:ext cx="496581" cy="496581"/>
            <a:chOff x="4485904" y="3429000"/>
            <a:chExt cx="2003425" cy="2003425"/>
          </a:xfrm>
          <a:solidFill>
            <a:schemeClr val="bg1"/>
          </a:solidFill>
        </p:grpSpPr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4485904" y="3429000"/>
              <a:ext cx="2003425" cy="2003425"/>
            </a:xfrm>
            <a:custGeom>
              <a:avLst/>
              <a:gdLst>
                <a:gd name="T0" fmla="*/ 669 w 1338"/>
                <a:gd name="T1" fmla="*/ 0 h 1338"/>
                <a:gd name="T2" fmla="*/ 1338 w 1338"/>
                <a:gd name="T3" fmla="*/ 669 h 1338"/>
                <a:gd name="T4" fmla="*/ 669 w 1338"/>
                <a:gd name="T5" fmla="*/ 1338 h 1338"/>
                <a:gd name="T6" fmla="*/ 0 w 1338"/>
                <a:gd name="T7" fmla="*/ 669 h 1338"/>
                <a:gd name="T8" fmla="*/ 669 w 1338"/>
                <a:gd name="T9" fmla="*/ 0 h 1338"/>
                <a:gd name="T10" fmla="*/ 669 w 1338"/>
                <a:gd name="T11" fmla="*/ 92 h 1338"/>
                <a:gd name="T12" fmla="*/ 1246 w 1338"/>
                <a:gd name="T13" fmla="*/ 669 h 1338"/>
                <a:gd name="T14" fmla="*/ 669 w 1338"/>
                <a:gd name="T15" fmla="*/ 1246 h 1338"/>
                <a:gd name="T16" fmla="*/ 92 w 1338"/>
                <a:gd name="T17" fmla="*/ 669 h 1338"/>
                <a:gd name="T18" fmla="*/ 669 w 1338"/>
                <a:gd name="T19" fmla="*/ 92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8" h="1338">
                  <a:moveTo>
                    <a:pt x="669" y="0"/>
                  </a:moveTo>
                  <a:cubicBezTo>
                    <a:pt x="1039" y="0"/>
                    <a:pt x="1338" y="299"/>
                    <a:pt x="1338" y="669"/>
                  </a:cubicBezTo>
                  <a:cubicBezTo>
                    <a:pt x="1338" y="1039"/>
                    <a:pt x="1039" y="1338"/>
                    <a:pt x="669" y="1338"/>
                  </a:cubicBezTo>
                  <a:cubicBezTo>
                    <a:pt x="299" y="1338"/>
                    <a:pt x="0" y="1039"/>
                    <a:pt x="0" y="669"/>
                  </a:cubicBezTo>
                  <a:cubicBezTo>
                    <a:pt x="0" y="299"/>
                    <a:pt x="299" y="0"/>
                    <a:pt x="669" y="0"/>
                  </a:cubicBezTo>
                  <a:close/>
                  <a:moveTo>
                    <a:pt x="669" y="92"/>
                  </a:moveTo>
                  <a:cubicBezTo>
                    <a:pt x="988" y="92"/>
                    <a:pt x="1246" y="350"/>
                    <a:pt x="1246" y="669"/>
                  </a:cubicBezTo>
                  <a:cubicBezTo>
                    <a:pt x="1246" y="988"/>
                    <a:pt x="988" y="1246"/>
                    <a:pt x="669" y="1246"/>
                  </a:cubicBezTo>
                  <a:cubicBezTo>
                    <a:pt x="350" y="1246"/>
                    <a:pt x="92" y="988"/>
                    <a:pt x="92" y="669"/>
                  </a:cubicBezTo>
                  <a:cubicBezTo>
                    <a:pt x="92" y="350"/>
                    <a:pt x="350" y="92"/>
                    <a:pt x="66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4978029" y="4324350"/>
              <a:ext cx="212725" cy="212725"/>
            </a:xfrm>
            <a:custGeom>
              <a:avLst/>
              <a:gdLst>
                <a:gd name="T0" fmla="*/ 0 w 142"/>
                <a:gd name="T1" fmla="*/ 72 h 142"/>
                <a:gd name="T2" fmla="*/ 0 w 142"/>
                <a:gd name="T3" fmla="*/ 70 h 142"/>
                <a:gd name="T4" fmla="*/ 71 w 142"/>
                <a:gd name="T5" fmla="*/ 0 h 142"/>
                <a:gd name="T6" fmla="*/ 71 w 142"/>
                <a:gd name="T7" fmla="*/ 0 h 142"/>
                <a:gd name="T8" fmla="*/ 142 w 142"/>
                <a:gd name="T9" fmla="*/ 70 h 142"/>
                <a:gd name="T10" fmla="*/ 142 w 142"/>
                <a:gd name="T11" fmla="*/ 72 h 142"/>
                <a:gd name="T12" fmla="*/ 71 w 142"/>
                <a:gd name="T13" fmla="*/ 142 h 142"/>
                <a:gd name="T14" fmla="*/ 71 w 142"/>
                <a:gd name="T15" fmla="*/ 142 h 142"/>
                <a:gd name="T16" fmla="*/ 0 w 142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110" y="0"/>
                    <a:pt x="142" y="32"/>
                    <a:pt x="142" y="70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42" y="110"/>
                    <a:pt x="110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32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5395542" y="4324350"/>
              <a:ext cx="211138" cy="212725"/>
            </a:xfrm>
            <a:custGeom>
              <a:avLst/>
              <a:gdLst>
                <a:gd name="T0" fmla="*/ 0 w 141"/>
                <a:gd name="T1" fmla="*/ 72 h 142"/>
                <a:gd name="T2" fmla="*/ 0 w 141"/>
                <a:gd name="T3" fmla="*/ 70 h 142"/>
                <a:gd name="T4" fmla="*/ 70 w 141"/>
                <a:gd name="T5" fmla="*/ 0 h 142"/>
                <a:gd name="T6" fmla="*/ 70 w 141"/>
                <a:gd name="T7" fmla="*/ 0 h 142"/>
                <a:gd name="T8" fmla="*/ 141 w 141"/>
                <a:gd name="T9" fmla="*/ 70 h 142"/>
                <a:gd name="T10" fmla="*/ 141 w 141"/>
                <a:gd name="T11" fmla="*/ 72 h 142"/>
                <a:gd name="T12" fmla="*/ 70 w 141"/>
                <a:gd name="T13" fmla="*/ 142 h 142"/>
                <a:gd name="T14" fmla="*/ 70 w 141"/>
                <a:gd name="T15" fmla="*/ 142 h 142"/>
                <a:gd name="T16" fmla="*/ 0 w 141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1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09" y="0"/>
                    <a:pt x="141" y="32"/>
                    <a:pt x="141" y="70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1" y="110"/>
                    <a:pt x="109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31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5809879" y="4324350"/>
              <a:ext cx="211138" cy="212725"/>
            </a:xfrm>
            <a:custGeom>
              <a:avLst/>
              <a:gdLst>
                <a:gd name="T0" fmla="*/ 0 w 141"/>
                <a:gd name="T1" fmla="*/ 72 h 142"/>
                <a:gd name="T2" fmla="*/ 0 w 141"/>
                <a:gd name="T3" fmla="*/ 70 h 142"/>
                <a:gd name="T4" fmla="*/ 70 w 141"/>
                <a:gd name="T5" fmla="*/ 0 h 142"/>
                <a:gd name="T6" fmla="*/ 70 w 141"/>
                <a:gd name="T7" fmla="*/ 0 h 142"/>
                <a:gd name="T8" fmla="*/ 141 w 141"/>
                <a:gd name="T9" fmla="*/ 70 h 142"/>
                <a:gd name="T10" fmla="*/ 141 w 141"/>
                <a:gd name="T11" fmla="*/ 72 h 142"/>
                <a:gd name="T12" fmla="*/ 70 w 141"/>
                <a:gd name="T13" fmla="*/ 142 h 142"/>
                <a:gd name="T14" fmla="*/ 70 w 141"/>
                <a:gd name="T15" fmla="*/ 142 h 142"/>
                <a:gd name="T16" fmla="*/ 0 w 141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09" y="0"/>
                    <a:pt x="141" y="32"/>
                    <a:pt x="141" y="70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1" y="110"/>
                    <a:pt x="109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32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1006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#学习推荐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5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5040560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500" b="1" kern="1200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Recommendations</a:t>
            </a:r>
            <a:endParaRPr lang="en-US" altLang="zh-CN" sz="3500" b="1" kern="1200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6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7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515380" y="456929"/>
            <a:ext cx="461963" cy="485190"/>
            <a:chOff x="-779463" y="1835151"/>
            <a:chExt cx="1136650" cy="1193799"/>
          </a:xfrm>
          <a:solidFill>
            <a:schemeClr val="bg1"/>
          </a:solidFill>
        </p:grpSpPr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-727075" y="2262188"/>
              <a:ext cx="1031875" cy="625475"/>
            </a:xfrm>
            <a:custGeom>
              <a:avLst/>
              <a:gdLst>
                <a:gd name="T0" fmla="*/ 946 w 968"/>
                <a:gd name="T1" fmla="*/ 587 h 587"/>
                <a:gd name="T2" fmla="*/ 22 w 968"/>
                <a:gd name="T3" fmla="*/ 587 h 587"/>
                <a:gd name="T4" fmla="*/ 0 w 968"/>
                <a:gd name="T5" fmla="*/ 565 h 587"/>
                <a:gd name="T6" fmla="*/ 0 w 968"/>
                <a:gd name="T7" fmla="*/ 63 h 587"/>
                <a:gd name="T8" fmla="*/ 62 w 968"/>
                <a:gd name="T9" fmla="*/ 0 h 587"/>
                <a:gd name="T10" fmla="*/ 104 w 968"/>
                <a:gd name="T11" fmla="*/ 0 h 587"/>
                <a:gd name="T12" fmla="*/ 126 w 968"/>
                <a:gd name="T13" fmla="*/ 22 h 587"/>
                <a:gd name="T14" fmla="*/ 104 w 968"/>
                <a:gd name="T15" fmla="*/ 43 h 587"/>
                <a:gd name="T16" fmla="*/ 62 w 968"/>
                <a:gd name="T17" fmla="*/ 43 h 587"/>
                <a:gd name="T18" fmla="*/ 43 w 968"/>
                <a:gd name="T19" fmla="*/ 63 h 587"/>
                <a:gd name="T20" fmla="*/ 43 w 968"/>
                <a:gd name="T21" fmla="*/ 544 h 587"/>
                <a:gd name="T22" fmla="*/ 925 w 968"/>
                <a:gd name="T23" fmla="*/ 544 h 587"/>
                <a:gd name="T24" fmla="*/ 925 w 968"/>
                <a:gd name="T25" fmla="*/ 63 h 587"/>
                <a:gd name="T26" fmla="*/ 906 w 968"/>
                <a:gd name="T27" fmla="*/ 43 h 587"/>
                <a:gd name="T28" fmla="*/ 859 w 968"/>
                <a:gd name="T29" fmla="*/ 43 h 587"/>
                <a:gd name="T30" fmla="*/ 837 w 968"/>
                <a:gd name="T31" fmla="*/ 22 h 587"/>
                <a:gd name="T32" fmla="*/ 859 w 968"/>
                <a:gd name="T33" fmla="*/ 0 h 587"/>
                <a:gd name="T34" fmla="*/ 906 w 968"/>
                <a:gd name="T35" fmla="*/ 0 h 587"/>
                <a:gd name="T36" fmla="*/ 968 w 968"/>
                <a:gd name="T37" fmla="*/ 63 h 587"/>
                <a:gd name="T38" fmla="*/ 968 w 968"/>
                <a:gd name="T39" fmla="*/ 565 h 587"/>
                <a:gd name="T40" fmla="*/ 946 w 968"/>
                <a:gd name="T41" fmla="*/ 58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8" h="587">
                  <a:moveTo>
                    <a:pt x="946" y="587"/>
                  </a:moveTo>
                  <a:cubicBezTo>
                    <a:pt x="22" y="587"/>
                    <a:pt x="22" y="587"/>
                    <a:pt x="22" y="587"/>
                  </a:cubicBezTo>
                  <a:cubicBezTo>
                    <a:pt x="10" y="587"/>
                    <a:pt x="0" y="577"/>
                    <a:pt x="0" y="56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6" y="0"/>
                    <a:pt x="126" y="10"/>
                    <a:pt x="126" y="22"/>
                  </a:cubicBezTo>
                  <a:cubicBezTo>
                    <a:pt x="126" y="34"/>
                    <a:pt x="116" y="43"/>
                    <a:pt x="104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2" y="43"/>
                    <a:pt x="43" y="52"/>
                    <a:pt x="43" y="63"/>
                  </a:cubicBezTo>
                  <a:cubicBezTo>
                    <a:pt x="43" y="544"/>
                    <a:pt x="43" y="544"/>
                    <a:pt x="43" y="544"/>
                  </a:cubicBezTo>
                  <a:cubicBezTo>
                    <a:pt x="925" y="544"/>
                    <a:pt x="925" y="544"/>
                    <a:pt x="925" y="544"/>
                  </a:cubicBezTo>
                  <a:cubicBezTo>
                    <a:pt x="925" y="63"/>
                    <a:pt x="925" y="63"/>
                    <a:pt x="925" y="63"/>
                  </a:cubicBezTo>
                  <a:cubicBezTo>
                    <a:pt x="925" y="52"/>
                    <a:pt x="916" y="43"/>
                    <a:pt x="906" y="43"/>
                  </a:cubicBezTo>
                  <a:cubicBezTo>
                    <a:pt x="859" y="43"/>
                    <a:pt x="859" y="43"/>
                    <a:pt x="859" y="43"/>
                  </a:cubicBezTo>
                  <a:cubicBezTo>
                    <a:pt x="847" y="43"/>
                    <a:pt x="837" y="34"/>
                    <a:pt x="837" y="22"/>
                  </a:cubicBezTo>
                  <a:cubicBezTo>
                    <a:pt x="837" y="10"/>
                    <a:pt x="847" y="0"/>
                    <a:pt x="859" y="0"/>
                  </a:cubicBezTo>
                  <a:cubicBezTo>
                    <a:pt x="906" y="0"/>
                    <a:pt x="906" y="0"/>
                    <a:pt x="906" y="0"/>
                  </a:cubicBezTo>
                  <a:cubicBezTo>
                    <a:pt x="940" y="0"/>
                    <a:pt x="968" y="28"/>
                    <a:pt x="968" y="63"/>
                  </a:cubicBezTo>
                  <a:cubicBezTo>
                    <a:pt x="968" y="565"/>
                    <a:pt x="968" y="565"/>
                    <a:pt x="968" y="565"/>
                  </a:cubicBezTo>
                  <a:cubicBezTo>
                    <a:pt x="968" y="577"/>
                    <a:pt x="958" y="587"/>
                    <a:pt x="946" y="5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-779463" y="2841625"/>
              <a:ext cx="1136650" cy="187325"/>
            </a:xfrm>
            <a:custGeom>
              <a:avLst/>
              <a:gdLst>
                <a:gd name="T0" fmla="*/ 1024 w 1066"/>
                <a:gd name="T1" fmla="*/ 176 h 176"/>
                <a:gd name="T2" fmla="*/ 42 w 1066"/>
                <a:gd name="T3" fmla="*/ 176 h 176"/>
                <a:gd name="T4" fmla="*/ 0 w 1066"/>
                <a:gd name="T5" fmla="*/ 134 h 176"/>
                <a:gd name="T6" fmla="*/ 0 w 1066"/>
                <a:gd name="T7" fmla="*/ 42 h 176"/>
                <a:gd name="T8" fmla="*/ 42 w 1066"/>
                <a:gd name="T9" fmla="*/ 0 h 176"/>
                <a:gd name="T10" fmla="*/ 1024 w 1066"/>
                <a:gd name="T11" fmla="*/ 0 h 176"/>
                <a:gd name="T12" fmla="*/ 1066 w 1066"/>
                <a:gd name="T13" fmla="*/ 42 h 176"/>
                <a:gd name="T14" fmla="*/ 1066 w 1066"/>
                <a:gd name="T15" fmla="*/ 134 h 176"/>
                <a:gd name="T16" fmla="*/ 1024 w 1066"/>
                <a:gd name="T17" fmla="*/ 176 h 176"/>
                <a:gd name="T18" fmla="*/ 1023 w 1066"/>
                <a:gd name="T19" fmla="*/ 42 h 176"/>
                <a:gd name="T20" fmla="*/ 42 w 1066"/>
                <a:gd name="T21" fmla="*/ 43 h 176"/>
                <a:gd name="T22" fmla="*/ 43 w 1066"/>
                <a:gd name="T23" fmla="*/ 134 h 176"/>
                <a:gd name="T24" fmla="*/ 1023 w 1066"/>
                <a:gd name="T25" fmla="*/ 133 h 176"/>
                <a:gd name="T26" fmla="*/ 1023 w 1066"/>
                <a:gd name="T27" fmla="*/ 4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6" h="176">
                  <a:moveTo>
                    <a:pt x="1024" y="176"/>
                  </a:moveTo>
                  <a:cubicBezTo>
                    <a:pt x="42" y="176"/>
                    <a:pt x="42" y="176"/>
                    <a:pt x="42" y="176"/>
                  </a:cubicBezTo>
                  <a:cubicBezTo>
                    <a:pt x="19" y="176"/>
                    <a:pt x="0" y="157"/>
                    <a:pt x="0" y="13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8"/>
                    <a:pt x="19" y="0"/>
                    <a:pt x="42" y="0"/>
                  </a:cubicBezTo>
                  <a:cubicBezTo>
                    <a:pt x="1024" y="0"/>
                    <a:pt x="1024" y="0"/>
                    <a:pt x="1024" y="0"/>
                  </a:cubicBezTo>
                  <a:cubicBezTo>
                    <a:pt x="1047" y="0"/>
                    <a:pt x="1066" y="18"/>
                    <a:pt x="1066" y="42"/>
                  </a:cubicBezTo>
                  <a:cubicBezTo>
                    <a:pt x="1066" y="134"/>
                    <a:pt x="1066" y="134"/>
                    <a:pt x="1066" y="134"/>
                  </a:cubicBezTo>
                  <a:cubicBezTo>
                    <a:pt x="1066" y="157"/>
                    <a:pt x="1047" y="176"/>
                    <a:pt x="1024" y="176"/>
                  </a:cubicBezTo>
                  <a:close/>
                  <a:moveTo>
                    <a:pt x="1023" y="42"/>
                  </a:moveTo>
                  <a:cubicBezTo>
                    <a:pt x="42" y="43"/>
                    <a:pt x="42" y="43"/>
                    <a:pt x="42" y="43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1023" y="133"/>
                    <a:pt x="1023" y="133"/>
                    <a:pt x="1023" y="133"/>
                  </a:cubicBezTo>
                  <a:lnTo>
                    <a:pt x="10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-303213" y="2911475"/>
              <a:ext cx="184150" cy="46037"/>
            </a:xfrm>
            <a:custGeom>
              <a:avLst/>
              <a:gdLst>
                <a:gd name="T0" fmla="*/ 151 w 172"/>
                <a:gd name="T1" fmla="*/ 43 h 43"/>
                <a:gd name="T2" fmla="*/ 21 w 172"/>
                <a:gd name="T3" fmla="*/ 43 h 43"/>
                <a:gd name="T4" fmla="*/ 0 w 172"/>
                <a:gd name="T5" fmla="*/ 22 h 43"/>
                <a:gd name="T6" fmla="*/ 21 w 172"/>
                <a:gd name="T7" fmla="*/ 0 h 43"/>
                <a:gd name="T8" fmla="*/ 151 w 172"/>
                <a:gd name="T9" fmla="*/ 0 h 43"/>
                <a:gd name="T10" fmla="*/ 172 w 172"/>
                <a:gd name="T11" fmla="*/ 22 h 43"/>
                <a:gd name="T12" fmla="*/ 151 w 172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43">
                  <a:moveTo>
                    <a:pt x="151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10" y="43"/>
                    <a:pt x="0" y="34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62" y="0"/>
                    <a:pt x="172" y="10"/>
                    <a:pt x="172" y="22"/>
                  </a:cubicBezTo>
                  <a:cubicBezTo>
                    <a:pt x="172" y="34"/>
                    <a:pt x="162" y="43"/>
                    <a:pt x="15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-568325" y="1835151"/>
              <a:ext cx="712788" cy="852487"/>
            </a:xfrm>
            <a:custGeom>
              <a:avLst/>
              <a:gdLst>
                <a:gd name="T0" fmla="*/ 335 w 668"/>
                <a:gd name="T1" fmla="*/ 800 h 800"/>
                <a:gd name="T2" fmla="*/ 316 w 668"/>
                <a:gd name="T3" fmla="*/ 789 h 800"/>
                <a:gd name="T4" fmla="*/ 246 w 668"/>
                <a:gd name="T5" fmla="*/ 662 h 800"/>
                <a:gd name="T6" fmla="*/ 57 w 668"/>
                <a:gd name="T7" fmla="*/ 508 h 800"/>
                <a:gd name="T8" fmla="*/ 49 w 668"/>
                <a:gd name="T9" fmla="*/ 492 h 800"/>
                <a:gd name="T10" fmla="*/ 84 w 668"/>
                <a:gd name="T11" fmla="*/ 168 h 800"/>
                <a:gd name="T12" fmla="*/ 202 w 668"/>
                <a:gd name="T13" fmla="*/ 73 h 800"/>
                <a:gd name="T14" fmla="*/ 621 w 668"/>
                <a:gd name="T15" fmla="*/ 226 h 800"/>
                <a:gd name="T16" fmla="*/ 621 w 668"/>
                <a:gd name="T17" fmla="*/ 226 h 800"/>
                <a:gd name="T18" fmla="*/ 594 w 668"/>
                <a:gd name="T19" fmla="*/ 538 h 800"/>
                <a:gd name="T20" fmla="*/ 468 w 668"/>
                <a:gd name="T21" fmla="*/ 645 h 800"/>
                <a:gd name="T22" fmla="*/ 412 w 668"/>
                <a:gd name="T23" fmla="*/ 665 h 800"/>
                <a:gd name="T24" fmla="*/ 355 w 668"/>
                <a:gd name="T25" fmla="*/ 787 h 800"/>
                <a:gd name="T26" fmla="*/ 336 w 668"/>
                <a:gd name="T27" fmla="*/ 800 h 800"/>
                <a:gd name="T28" fmla="*/ 335 w 668"/>
                <a:gd name="T29" fmla="*/ 800 h 800"/>
                <a:gd name="T30" fmla="*/ 334 w 668"/>
                <a:gd name="T31" fmla="*/ 87 h 800"/>
                <a:gd name="T32" fmla="*/ 220 w 668"/>
                <a:gd name="T33" fmla="*/ 112 h 800"/>
                <a:gd name="T34" fmla="*/ 119 w 668"/>
                <a:gd name="T35" fmla="*/ 194 h 800"/>
                <a:gd name="T36" fmla="*/ 88 w 668"/>
                <a:gd name="T37" fmla="*/ 474 h 800"/>
                <a:gd name="T38" fmla="*/ 95 w 668"/>
                <a:gd name="T39" fmla="*/ 487 h 800"/>
                <a:gd name="T40" fmla="*/ 266 w 668"/>
                <a:gd name="T41" fmla="*/ 622 h 800"/>
                <a:gd name="T42" fmla="*/ 280 w 668"/>
                <a:gd name="T43" fmla="*/ 633 h 800"/>
                <a:gd name="T44" fmla="*/ 333 w 668"/>
                <a:gd name="T45" fmla="*/ 731 h 800"/>
                <a:gd name="T46" fmla="*/ 377 w 668"/>
                <a:gd name="T47" fmla="*/ 637 h 800"/>
                <a:gd name="T48" fmla="*/ 392 w 668"/>
                <a:gd name="T49" fmla="*/ 625 h 800"/>
                <a:gd name="T50" fmla="*/ 450 w 668"/>
                <a:gd name="T51" fmla="*/ 606 h 800"/>
                <a:gd name="T52" fmla="*/ 559 w 668"/>
                <a:gd name="T53" fmla="*/ 514 h 800"/>
                <a:gd name="T54" fmla="*/ 582 w 668"/>
                <a:gd name="T55" fmla="*/ 244 h 800"/>
                <a:gd name="T56" fmla="*/ 582 w 668"/>
                <a:gd name="T57" fmla="*/ 244 h 800"/>
                <a:gd name="T58" fmla="*/ 334 w 668"/>
                <a:gd name="T59" fmla="*/ 87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68" h="800">
                  <a:moveTo>
                    <a:pt x="335" y="800"/>
                  </a:moveTo>
                  <a:cubicBezTo>
                    <a:pt x="327" y="800"/>
                    <a:pt x="320" y="796"/>
                    <a:pt x="316" y="789"/>
                  </a:cubicBezTo>
                  <a:cubicBezTo>
                    <a:pt x="246" y="662"/>
                    <a:pt x="246" y="662"/>
                    <a:pt x="246" y="662"/>
                  </a:cubicBezTo>
                  <a:cubicBezTo>
                    <a:pt x="165" y="638"/>
                    <a:pt x="97" y="582"/>
                    <a:pt x="57" y="508"/>
                  </a:cubicBezTo>
                  <a:cubicBezTo>
                    <a:pt x="54" y="502"/>
                    <a:pt x="52" y="497"/>
                    <a:pt x="49" y="492"/>
                  </a:cubicBezTo>
                  <a:cubicBezTo>
                    <a:pt x="0" y="385"/>
                    <a:pt x="13" y="261"/>
                    <a:pt x="84" y="168"/>
                  </a:cubicBezTo>
                  <a:cubicBezTo>
                    <a:pt x="115" y="127"/>
                    <a:pt x="155" y="95"/>
                    <a:pt x="202" y="73"/>
                  </a:cubicBezTo>
                  <a:cubicBezTo>
                    <a:pt x="360" y="0"/>
                    <a:pt x="548" y="69"/>
                    <a:pt x="621" y="226"/>
                  </a:cubicBezTo>
                  <a:cubicBezTo>
                    <a:pt x="621" y="226"/>
                    <a:pt x="621" y="226"/>
                    <a:pt x="621" y="226"/>
                  </a:cubicBezTo>
                  <a:cubicBezTo>
                    <a:pt x="668" y="327"/>
                    <a:pt x="658" y="447"/>
                    <a:pt x="594" y="538"/>
                  </a:cubicBezTo>
                  <a:cubicBezTo>
                    <a:pt x="563" y="584"/>
                    <a:pt x="519" y="621"/>
                    <a:pt x="468" y="645"/>
                  </a:cubicBezTo>
                  <a:cubicBezTo>
                    <a:pt x="450" y="653"/>
                    <a:pt x="431" y="660"/>
                    <a:pt x="412" y="665"/>
                  </a:cubicBezTo>
                  <a:cubicBezTo>
                    <a:pt x="355" y="787"/>
                    <a:pt x="355" y="787"/>
                    <a:pt x="355" y="787"/>
                  </a:cubicBezTo>
                  <a:cubicBezTo>
                    <a:pt x="351" y="795"/>
                    <a:pt x="344" y="800"/>
                    <a:pt x="336" y="800"/>
                  </a:cubicBezTo>
                  <a:cubicBezTo>
                    <a:pt x="335" y="800"/>
                    <a:pt x="335" y="800"/>
                    <a:pt x="335" y="800"/>
                  </a:cubicBezTo>
                  <a:close/>
                  <a:moveTo>
                    <a:pt x="334" y="87"/>
                  </a:moveTo>
                  <a:cubicBezTo>
                    <a:pt x="296" y="87"/>
                    <a:pt x="257" y="95"/>
                    <a:pt x="220" y="112"/>
                  </a:cubicBezTo>
                  <a:cubicBezTo>
                    <a:pt x="180" y="131"/>
                    <a:pt x="145" y="159"/>
                    <a:pt x="119" y="194"/>
                  </a:cubicBezTo>
                  <a:cubicBezTo>
                    <a:pt x="57" y="275"/>
                    <a:pt x="45" y="382"/>
                    <a:pt x="88" y="474"/>
                  </a:cubicBezTo>
                  <a:cubicBezTo>
                    <a:pt x="90" y="478"/>
                    <a:pt x="92" y="483"/>
                    <a:pt x="95" y="487"/>
                  </a:cubicBezTo>
                  <a:cubicBezTo>
                    <a:pt x="130" y="554"/>
                    <a:pt x="193" y="603"/>
                    <a:pt x="266" y="622"/>
                  </a:cubicBezTo>
                  <a:cubicBezTo>
                    <a:pt x="272" y="624"/>
                    <a:pt x="277" y="628"/>
                    <a:pt x="280" y="633"/>
                  </a:cubicBezTo>
                  <a:cubicBezTo>
                    <a:pt x="333" y="731"/>
                    <a:pt x="333" y="731"/>
                    <a:pt x="333" y="731"/>
                  </a:cubicBezTo>
                  <a:cubicBezTo>
                    <a:pt x="377" y="637"/>
                    <a:pt x="377" y="637"/>
                    <a:pt x="377" y="637"/>
                  </a:cubicBezTo>
                  <a:cubicBezTo>
                    <a:pt x="380" y="631"/>
                    <a:pt x="386" y="626"/>
                    <a:pt x="392" y="625"/>
                  </a:cubicBezTo>
                  <a:cubicBezTo>
                    <a:pt x="413" y="621"/>
                    <a:pt x="432" y="614"/>
                    <a:pt x="450" y="606"/>
                  </a:cubicBezTo>
                  <a:cubicBezTo>
                    <a:pt x="494" y="585"/>
                    <a:pt x="532" y="554"/>
                    <a:pt x="559" y="514"/>
                  </a:cubicBezTo>
                  <a:cubicBezTo>
                    <a:pt x="613" y="435"/>
                    <a:pt x="622" y="331"/>
                    <a:pt x="582" y="244"/>
                  </a:cubicBezTo>
                  <a:cubicBezTo>
                    <a:pt x="582" y="244"/>
                    <a:pt x="582" y="244"/>
                    <a:pt x="582" y="244"/>
                  </a:cubicBezTo>
                  <a:cubicBezTo>
                    <a:pt x="536" y="145"/>
                    <a:pt x="437" y="87"/>
                    <a:pt x="334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3" name="Freeform 10"/>
            <p:cNvSpPr>
              <a:spLocks noEditPoints="1"/>
            </p:cNvSpPr>
            <p:nvPr/>
          </p:nvSpPr>
          <p:spPr bwMode="auto">
            <a:xfrm>
              <a:off x="-354013" y="2181225"/>
              <a:ext cx="280988" cy="187325"/>
            </a:xfrm>
            <a:custGeom>
              <a:avLst/>
              <a:gdLst>
                <a:gd name="T0" fmla="*/ 140 w 263"/>
                <a:gd name="T1" fmla="*/ 177 h 177"/>
                <a:gd name="T2" fmla="*/ 130 w 263"/>
                <a:gd name="T3" fmla="*/ 177 h 177"/>
                <a:gd name="T4" fmla="*/ 2 w 263"/>
                <a:gd name="T5" fmla="*/ 115 h 177"/>
                <a:gd name="T6" fmla="*/ 3 w 263"/>
                <a:gd name="T7" fmla="*/ 21 h 177"/>
                <a:gd name="T8" fmla="*/ 25 w 263"/>
                <a:gd name="T9" fmla="*/ 0 h 177"/>
                <a:gd name="T10" fmla="*/ 46 w 263"/>
                <a:gd name="T11" fmla="*/ 21 h 177"/>
                <a:gd name="T12" fmla="*/ 45 w 263"/>
                <a:gd name="T13" fmla="*/ 113 h 177"/>
                <a:gd name="T14" fmla="*/ 131 w 263"/>
                <a:gd name="T15" fmla="*/ 134 h 177"/>
                <a:gd name="T16" fmla="*/ 218 w 263"/>
                <a:gd name="T17" fmla="*/ 119 h 177"/>
                <a:gd name="T18" fmla="*/ 220 w 263"/>
                <a:gd name="T19" fmla="*/ 27 h 177"/>
                <a:gd name="T20" fmla="*/ 242 w 263"/>
                <a:gd name="T21" fmla="*/ 6 h 177"/>
                <a:gd name="T22" fmla="*/ 263 w 263"/>
                <a:gd name="T23" fmla="*/ 28 h 177"/>
                <a:gd name="T24" fmla="*/ 261 w 263"/>
                <a:gd name="T25" fmla="*/ 122 h 177"/>
                <a:gd name="T26" fmla="*/ 214 w 263"/>
                <a:gd name="T27" fmla="*/ 168 h 177"/>
                <a:gd name="T28" fmla="*/ 140 w 263"/>
                <a:gd name="T29" fmla="*/ 177 h 177"/>
                <a:gd name="T30" fmla="*/ 45 w 263"/>
                <a:gd name="T31" fmla="*/ 116 h 177"/>
                <a:gd name="T32" fmla="*/ 45 w 263"/>
                <a:gd name="T33" fmla="*/ 116 h 177"/>
                <a:gd name="T34" fmla="*/ 45 w 263"/>
                <a:gd name="T35" fmla="*/ 1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" h="177">
                  <a:moveTo>
                    <a:pt x="140" y="177"/>
                  </a:moveTo>
                  <a:cubicBezTo>
                    <a:pt x="137" y="177"/>
                    <a:pt x="133" y="177"/>
                    <a:pt x="130" y="177"/>
                  </a:cubicBezTo>
                  <a:cubicBezTo>
                    <a:pt x="65" y="175"/>
                    <a:pt x="0" y="155"/>
                    <a:pt x="2" y="11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9"/>
                    <a:pt x="14" y="0"/>
                    <a:pt x="25" y="0"/>
                  </a:cubicBezTo>
                  <a:cubicBezTo>
                    <a:pt x="37" y="0"/>
                    <a:pt x="47" y="10"/>
                    <a:pt x="46" y="21"/>
                  </a:cubicBezTo>
                  <a:cubicBezTo>
                    <a:pt x="45" y="113"/>
                    <a:pt x="45" y="113"/>
                    <a:pt x="45" y="113"/>
                  </a:cubicBezTo>
                  <a:cubicBezTo>
                    <a:pt x="51" y="120"/>
                    <a:pt x="82" y="133"/>
                    <a:pt x="131" y="134"/>
                  </a:cubicBezTo>
                  <a:cubicBezTo>
                    <a:pt x="180" y="136"/>
                    <a:pt x="211" y="125"/>
                    <a:pt x="218" y="119"/>
                  </a:cubicBezTo>
                  <a:cubicBezTo>
                    <a:pt x="220" y="27"/>
                    <a:pt x="220" y="27"/>
                    <a:pt x="220" y="27"/>
                  </a:cubicBezTo>
                  <a:cubicBezTo>
                    <a:pt x="220" y="15"/>
                    <a:pt x="231" y="5"/>
                    <a:pt x="242" y="6"/>
                  </a:cubicBezTo>
                  <a:cubicBezTo>
                    <a:pt x="254" y="6"/>
                    <a:pt x="263" y="16"/>
                    <a:pt x="263" y="28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136"/>
                    <a:pt x="252" y="156"/>
                    <a:pt x="214" y="168"/>
                  </a:cubicBezTo>
                  <a:cubicBezTo>
                    <a:pt x="193" y="174"/>
                    <a:pt x="167" y="177"/>
                    <a:pt x="140" y="177"/>
                  </a:cubicBezTo>
                  <a:close/>
                  <a:moveTo>
                    <a:pt x="45" y="116"/>
                  </a:moveTo>
                  <a:cubicBezTo>
                    <a:pt x="45" y="116"/>
                    <a:pt x="45" y="116"/>
                    <a:pt x="45" y="116"/>
                  </a:cubicBezTo>
                  <a:cubicBezTo>
                    <a:pt x="45" y="116"/>
                    <a:pt x="45" y="116"/>
                    <a:pt x="45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-420688" y="2066925"/>
              <a:ext cx="419100" cy="209550"/>
            </a:xfrm>
            <a:custGeom>
              <a:avLst/>
              <a:gdLst>
                <a:gd name="T0" fmla="*/ 195 w 394"/>
                <a:gd name="T1" fmla="*/ 197 h 197"/>
                <a:gd name="T2" fmla="*/ 186 w 394"/>
                <a:gd name="T3" fmla="*/ 195 h 197"/>
                <a:gd name="T4" fmla="*/ 13 w 394"/>
                <a:gd name="T5" fmla="*/ 117 h 197"/>
                <a:gd name="T6" fmla="*/ 0 w 394"/>
                <a:gd name="T7" fmla="*/ 97 h 197"/>
                <a:gd name="T8" fmla="*/ 14 w 394"/>
                <a:gd name="T9" fmla="*/ 77 h 197"/>
                <a:gd name="T10" fmla="*/ 191 w 394"/>
                <a:gd name="T11" fmla="*/ 2 h 197"/>
                <a:gd name="T12" fmla="*/ 209 w 394"/>
                <a:gd name="T13" fmla="*/ 3 h 197"/>
                <a:gd name="T14" fmla="*/ 382 w 394"/>
                <a:gd name="T15" fmla="*/ 88 h 197"/>
                <a:gd name="T16" fmla="*/ 394 w 394"/>
                <a:gd name="T17" fmla="*/ 108 h 197"/>
                <a:gd name="T18" fmla="*/ 380 w 394"/>
                <a:gd name="T19" fmla="*/ 128 h 197"/>
                <a:gd name="T20" fmla="*/ 203 w 394"/>
                <a:gd name="T21" fmla="*/ 195 h 197"/>
                <a:gd name="T22" fmla="*/ 195 w 394"/>
                <a:gd name="T23" fmla="*/ 197 h 197"/>
                <a:gd name="T24" fmla="*/ 76 w 394"/>
                <a:gd name="T25" fmla="*/ 98 h 197"/>
                <a:gd name="T26" fmla="*/ 196 w 394"/>
                <a:gd name="T27" fmla="*/ 152 h 197"/>
                <a:gd name="T28" fmla="*/ 318 w 394"/>
                <a:gd name="T29" fmla="*/ 105 h 197"/>
                <a:gd name="T30" fmla="*/ 199 w 394"/>
                <a:gd name="T31" fmla="*/ 46 h 197"/>
                <a:gd name="T32" fmla="*/ 76 w 394"/>
                <a:gd name="T3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4" h="197">
                  <a:moveTo>
                    <a:pt x="195" y="197"/>
                  </a:moveTo>
                  <a:cubicBezTo>
                    <a:pt x="192" y="197"/>
                    <a:pt x="189" y="196"/>
                    <a:pt x="186" y="195"/>
                  </a:cubicBezTo>
                  <a:cubicBezTo>
                    <a:pt x="13" y="117"/>
                    <a:pt x="13" y="117"/>
                    <a:pt x="13" y="117"/>
                  </a:cubicBezTo>
                  <a:cubicBezTo>
                    <a:pt x="5" y="113"/>
                    <a:pt x="0" y="105"/>
                    <a:pt x="0" y="97"/>
                  </a:cubicBezTo>
                  <a:cubicBezTo>
                    <a:pt x="1" y="88"/>
                    <a:pt x="6" y="80"/>
                    <a:pt x="14" y="77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7" y="0"/>
                    <a:pt x="203" y="0"/>
                    <a:pt x="209" y="3"/>
                  </a:cubicBezTo>
                  <a:cubicBezTo>
                    <a:pt x="382" y="88"/>
                    <a:pt x="382" y="88"/>
                    <a:pt x="382" y="88"/>
                  </a:cubicBezTo>
                  <a:cubicBezTo>
                    <a:pt x="389" y="92"/>
                    <a:pt x="394" y="100"/>
                    <a:pt x="394" y="108"/>
                  </a:cubicBezTo>
                  <a:cubicBezTo>
                    <a:pt x="393" y="117"/>
                    <a:pt x="388" y="124"/>
                    <a:pt x="380" y="128"/>
                  </a:cubicBezTo>
                  <a:cubicBezTo>
                    <a:pt x="203" y="195"/>
                    <a:pt x="203" y="195"/>
                    <a:pt x="203" y="195"/>
                  </a:cubicBezTo>
                  <a:cubicBezTo>
                    <a:pt x="200" y="196"/>
                    <a:pt x="197" y="197"/>
                    <a:pt x="195" y="197"/>
                  </a:cubicBezTo>
                  <a:close/>
                  <a:moveTo>
                    <a:pt x="76" y="98"/>
                  </a:moveTo>
                  <a:cubicBezTo>
                    <a:pt x="196" y="152"/>
                    <a:pt x="196" y="152"/>
                    <a:pt x="196" y="152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199" y="46"/>
                    <a:pt x="199" y="46"/>
                    <a:pt x="199" y="46"/>
                  </a:cubicBezTo>
                  <a:lnTo>
                    <a:pt x="76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4676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#谢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201207257配图\培训\shutterstock_242224906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896" b="10658"/>
          <a:stretch/>
        </p:blipFill>
        <p:spPr bwMode="auto">
          <a:xfrm>
            <a:off x="1549" y="0"/>
            <a:ext cx="12188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 bwMode="auto">
          <a:xfrm>
            <a:off x="2380" y="0"/>
            <a:ext cx="12187239" cy="6858000"/>
          </a:xfrm>
          <a:prstGeom prst="rect">
            <a:avLst/>
          </a:prstGeom>
          <a:solidFill>
            <a:srgbClr val="003C78">
              <a:alpha val="4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034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2133221" y="2637135"/>
            <a:ext cx="7925568" cy="1598831"/>
            <a:chOff x="2286453" y="2345035"/>
            <a:chExt cx="7928663" cy="1598831"/>
          </a:xfrm>
        </p:grpSpPr>
        <p:sp>
          <p:nvSpPr>
            <p:cNvPr id="14" name="矩形 13"/>
            <p:cNvSpPr/>
            <p:nvPr userDrawn="1"/>
          </p:nvSpPr>
          <p:spPr>
            <a:xfrm>
              <a:off x="2286453" y="2345035"/>
              <a:ext cx="7928663" cy="9230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ctr"/>
              <a:r>
                <a:rPr lang="ru-RU" altLang="zh-CN" sz="5398" b="0" cap="none" spc="0" baseline="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Huawei Sans" panose="020C0503030203020204" pitchFamily="34" charset="0"/>
                  <a:ea typeface="方正兰亭黑简体" panose="02000000000000000000" pitchFamily="2" charset="-122"/>
                </a:rPr>
                <a:t>Спасибо за внимание!</a:t>
              </a:r>
              <a:endParaRPr lang="en-US" altLang="zh-CN" sz="5398" b="0" cap="none" spc="0" baseline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4302972" y="3297535"/>
              <a:ext cx="3895617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ctr"/>
              <a:r>
                <a:rPr lang="en-US" altLang="zh-CN" sz="3599" b="0" cap="none" spc="0" baseline="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Huawei Sans" panose="020C0503030203020204" pitchFamily="34" charset="0"/>
                  <a:ea typeface="方正兰亭黑简体" panose="02000000000000000000" pitchFamily="2" charset="-122"/>
                </a:rPr>
                <a:t>www.huawei.com</a:t>
              </a:r>
              <a:endParaRPr lang="zh-CN" altLang="en-US" sz="3599" b="0" cap="none" spc="0" baseline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850141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#总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7"/>
          <a:stretch/>
        </p:blipFill>
        <p:spPr bwMode="auto">
          <a:xfrm>
            <a:off x="1" y="85"/>
            <a:ext cx="12192000" cy="686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1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031295" y="4957156"/>
            <a:ext cx="10441567" cy="831600"/>
          </a:xfrm>
          <a:prstGeom prst="rect">
            <a:avLst/>
          </a:prstGeom>
          <a:ln algn="ctr"/>
        </p:spPr>
        <p:txBody>
          <a:bodyPr lIns="87802" tIns="43901" rIns="87802" bIns="43901"/>
          <a:lstStyle>
            <a:lvl1pPr algn="l" defTabSz="801688" rtl="0" eaLnBrk="0" fontAlgn="ctr" hangingPunct="0">
              <a:spcBef>
                <a:spcPct val="0"/>
              </a:spcBef>
              <a:spcAft>
                <a:spcPct val="0"/>
              </a:spcAft>
              <a:defRPr lang="zh-CN" altLang="en-US" sz="4300" b="1" kern="1200" baseline="0" dirty="0">
                <a:solidFill>
                  <a:srgbClr val="0070C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r>
              <a:rPr lang="en-US" altLang="zh-CN" dirty="0" smtClean="0"/>
              <a:t>Click to Edit Title</a:t>
            </a:r>
            <a:endParaRPr lang="zh-CN" altLang="en-US" dirty="0"/>
          </a:p>
        </p:txBody>
      </p:sp>
      <p:sp>
        <p:nvSpPr>
          <p:cNvPr id="19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1031295" y="5816120"/>
            <a:ext cx="6912000" cy="493200"/>
          </a:xfrm>
          <a:prstGeom prst="rect">
            <a:avLst/>
          </a:prstGeom>
        </p:spPr>
        <p:txBody>
          <a:bodyPr/>
          <a:lstStyle>
            <a:lvl1pPr marL="0" indent="0" algn="l" defTabSz="801688" rtl="0" eaLnBrk="0" fontAlgn="ctr" hangingPunct="0">
              <a:spcBef>
                <a:spcPct val="0"/>
              </a:spcBef>
              <a:spcAft>
                <a:spcPct val="0"/>
              </a:spcAft>
              <a:buNone/>
              <a:defRPr lang="zh-CN" altLang="en-US" sz="2000" kern="1200" baseline="0" dirty="0" smtClean="0">
                <a:solidFill>
                  <a:srgbClr val="0070C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pPr lvl="0"/>
            <a:r>
              <a:rPr lang="en-US" altLang="zh-CN" dirty="0" smtClean="0"/>
              <a:t>Click to Edit Title</a:t>
            </a:r>
            <a:endParaRPr lang="zh-CN" altLang="en-US" dirty="0" smtClean="0"/>
          </a:p>
        </p:txBody>
      </p:sp>
      <p:sp>
        <p:nvSpPr>
          <p:cNvPr id="20" name="Rectangle 54"/>
          <p:cNvSpPr>
            <a:spLocks noChangeArrowheads="1"/>
          </p:cNvSpPr>
          <p:nvPr userDrawn="1"/>
        </p:nvSpPr>
        <p:spPr bwMode="auto">
          <a:xfrm>
            <a:off x="947428" y="6500581"/>
            <a:ext cx="6011253" cy="2655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ru-RU" altLang="zh-CN" sz="1200" baseline="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Авторские права</a:t>
            </a:r>
            <a:r>
              <a:rPr lang="en-US" altLang="zh-CN" sz="1200" baseline="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© 2020 </a:t>
            </a:r>
            <a:r>
              <a:rPr lang="en-US" altLang="zh-CN" sz="1200" baseline="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Huawei Technologies Co., Ltd. </a:t>
            </a:r>
            <a:r>
              <a:rPr lang="ru-RU" altLang="zh-CN" sz="1200" baseline="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Все права защищены</a:t>
            </a:r>
            <a:r>
              <a:rPr lang="en-US" altLang="zh-CN" sz="1200" baseline="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. </a:t>
            </a:r>
            <a:endParaRPr lang="en-US" altLang="zh-CN" sz="1200" baseline="0" dirty="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1889" y="251069"/>
            <a:ext cx="1965600" cy="43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605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#前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3"/>
            <a:ext cx="11306175" cy="4679788"/>
          </a:xfrm>
          <a:prstGeom prst="rect">
            <a:avLst/>
          </a:prstGeom>
        </p:spPr>
        <p:txBody>
          <a:bodyPr/>
          <a:lstStyle>
            <a:lvl1pPr algn="just" eaLnBrk="1" hangingPunct="1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5pPr>
              <a:buNone/>
              <a:defRPr/>
            </a:lvl5pPr>
          </a:lstStyle>
          <a:p>
            <a:pPr eaLnBrk="1" hangingPunct="1"/>
            <a:r>
              <a:rPr lang="en-US" altLang="zh-CN" dirty="0" smtClean="0"/>
              <a:t>The chapter describes ...</a:t>
            </a:r>
            <a:endParaRPr lang="zh-CN" altLang="en-US" dirty="0"/>
          </a:p>
        </p:txBody>
      </p:sp>
      <p:sp>
        <p:nvSpPr>
          <p:cNvPr id="27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487488" y="408779"/>
            <a:ext cx="3576268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ctr"/>
            <a:r>
              <a:rPr lang="ru-RU" altLang="zh-CN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Предисловие </a:t>
            </a:r>
            <a:endParaRPr lang="zh-CN" altLang="en-US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28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9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335360" y="498828"/>
            <a:ext cx="628158" cy="459460"/>
            <a:chOff x="3275013" y="1363663"/>
            <a:chExt cx="5645150" cy="4129087"/>
          </a:xfrm>
          <a:solidFill>
            <a:schemeClr val="bg1"/>
          </a:solidFill>
        </p:grpSpPr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3275013" y="1363663"/>
              <a:ext cx="5645150" cy="4129087"/>
            </a:xfrm>
            <a:custGeom>
              <a:avLst/>
              <a:gdLst>
                <a:gd name="T0" fmla="*/ 1410 w 1505"/>
                <a:gd name="T1" fmla="*/ 250 h 1101"/>
                <a:gd name="T2" fmla="*/ 780 w 1505"/>
                <a:gd name="T3" fmla="*/ 250 h 1101"/>
                <a:gd name="T4" fmla="*/ 780 w 1505"/>
                <a:gd name="T5" fmla="*/ 81 h 1101"/>
                <a:gd name="T6" fmla="*/ 699 w 1505"/>
                <a:gd name="T7" fmla="*/ 0 h 1101"/>
                <a:gd name="T8" fmla="*/ 81 w 1505"/>
                <a:gd name="T9" fmla="*/ 0 h 1101"/>
                <a:gd name="T10" fmla="*/ 0 w 1505"/>
                <a:gd name="T11" fmla="*/ 81 h 1101"/>
                <a:gd name="T12" fmla="*/ 0 w 1505"/>
                <a:gd name="T13" fmla="*/ 464 h 1101"/>
                <a:gd name="T14" fmla="*/ 81 w 1505"/>
                <a:gd name="T15" fmla="*/ 545 h 1101"/>
                <a:gd name="T16" fmla="*/ 124 w 1505"/>
                <a:gd name="T17" fmla="*/ 545 h 1101"/>
                <a:gd name="T18" fmla="*/ 124 w 1505"/>
                <a:gd name="T19" fmla="*/ 668 h 1101"/>
                <a:gd name="T20" fmla="*/ 137 w 1505"/>
                <a:gd name="T21" fmla="*/ 688 h 1101"/>
                <a:gd name="T22" fmla="*/ 147 w 1505"/>
                <a:gd name="T23" fmla="*/ 690 h 1101"/>
                <a:gd name="T24" fmla="*/ 161 w 1505"/>
                <a:gd name="T25" fmla="*/ 685 h 1101"/>
                <a:gd name="T26" fmla="*/ 316 w 1505"/>
                <a:gd name="T27" fmla="*/ 554 h 1101"/>
                <a:gd name="T28" fmla="*/ 341 w 1505"/>
                <a:gd name="T29" fmla="*/ 545 h 1101"/>
                <a:gd name="T30" fmla="*/ 542 w 1505"/>
                <a:gd name="T31" fmla="*/ 545 h 1101"/>
                <a:gd name="T32" fmla="*/ 542 w 1505"/>
                <a:gd name="T33" fmla="*/ 824 h 1101"/>
                <a:gd name="T34" fmla="*/ 637 w 1505"/>
                <a:gd name="T35" fmla="*/ 919 h 1101"/>
                <a:gd name="T36" fmla="*/ 1084 w 1505"/>
                <a:gd name="T37" fmla="*/ 919 h 1101"/>
                <a:gd name="T38" fmla="*/ 1120 w 1505"/>
                <a:gd name="T39" fmla="*/ 932 h 1101"/>
                <a:gd name="T40" fmla="*/ 1313 w 1505"/>
                <a:gd name="T41" fmla="*/ 1096 h 1101"/>
                <a:gd name="T42" fmla="*/ 1328 w 1505"/>
                <a:gd name="T43" fmla="*/ 1101 h 1101"/>
                <a:gd name="T44" fmla="*/ 1337 w 1505"/>
                <a:gd name="T45" fmla="*/ 1099 h 1101"/>
                <a:gd name="T46" fmla="*/ 1350 w 1505"/>
                <a:gd name="T47" fmla="*/ 1078 h 1101"/>
                <a:gd name="T48" fmla="*/ 1350 w 1505"/>
                <a:gd name="T49" fmla="*/ 919 h 1101"/>
                <a:gd name="T50" fmla="*/ 1410 w 1505"/>
                <a:gd name="T51" fmla="*/ 919 h 1101"/>
                <a:gd name="T52" fmla="*/ 1505 w 1505"/>
                <a:gd name="T53" fmla="*/ 824 h 1101"/>
                <a:gd name="T54" fmla="*/ 1505 w 1505"/>
                <a:gd name="T55" fmla="*/ 345 h 1101"/>
                <a:gd name="T56" fmla="*/ 1410 w 1505"/>
                <a:gd name="T57" fmla="*/ 250 h 1101"/>
                <a:gd name="T58" fmla="*/ 341 w 1505"/>
                <a:gd name="T59" fmla="*/ 500 h 1101"/>
                <a:gd name="T60" fmla="*/ 287 w 1505"/>
                <a:gd name="T61" fmla="*/ 520 h 1101"/>
                <a:gd name="T62" fmla="*/ 169 w 1505"/>
                <a:gd name="T63" fmla="*/ 619 h 1101"/>
                <a:gd name="T64" fmla="*/ 169 w 1505"/>
                <a:gd name="T65" fmla="*/ 535 h 1101"/>
                <a:gd name="T66" fmla="*/ 133 w 1505"/>
                <a:gd name="T67" fmla="*/ 500 h 1101"/>
                <a:gd name="T68" fmla="*/ 81 w 1505"/>
                <a:gd name="T69" fmla="*/ 500 h 1101"/>
                <a:gd name="T70" fmla="*/ 45 w 1505"/>
                <a:gd name="T71" fmla="*/ 464 h 1101"/>
                <a:gd name="T72" fmla="*/ 45 w 1505"/>
                <a:gd name="T73" fmla="*/ 81 h 1101"/>
                <a:gd name="T74" fmla="*/ 81 w 1505"/>
                <a:gd name="T75" fmla="*/ 45 h 1101"/>
                <a:gd name="T76" fmla="*/ 699 w 1505"/>
                <a:gd name="T77" fmla="*/ 45 h 1101"/>
                <a:gd name="T78" fmla="*/ 735 w 1505"/>
                <a:gd name="T79" fmla="*/ 81 h 1101"/>
                <a:gd name="T80" fmla="*/ 735 w 1505"/>
                <a:gd name="T81" fmla="*/ 250 h 1101"/>
                <a:gd name="T82" fmla="*/ 637 w 1505"/>
                <a:gd name="T83" fmla="*/ 250 h 1101"/>
                <a:gd name="T84" fmla="*/ 542 w 1505"/>
                <a:gd name="T85" fmla="*/ 345 h 1101"/>
                <a:gd name="T86" fmla="*/ 542 w 1505"/>
                <a:gd name="T87" fmla="*/ 500 h 1101"/>
                <a:gd name="T88" fmla="*/ 341 w 1505"/>
                <a:gd name="T89" fmla="*/ 500 h 1101"/>
                <a:gd name="T90" fmla="*/ 1460 w 1505"/>
                <a:gd name="T91" fmla="*/ 824 h 1101"/>
                <a:gd name="T92" fmla="*/ 1410 w 1505"/>
                <a:gd name="T93" fmla="*/ 874 h 1101"/>
                <a:gd name="T94" fmla="*/ 1344 w 1505"/>
                <a:gd name="T95" fmla="*/ 874 h 1101"/>
                <a:gd name="T96" fmla="*/ 1305 w 1505"/>
                <a:gd name="T97" fmla="*/ 913 h 1101"/>
                <a:gd name="T98" fmla="*/ 1305 w 1505"/>
                <a:gd name="T99" fmla="*/ 1030 h 1101"/>
                <a:gd name="T100" fmla="*/ 1149 w 1505"/>
                <a:gd name="T101" fmla="*/ 898 h 1101"/>
                <a:gd name="T102" fmla="*/ 1084 w 1505"/>
                <a:gd name="T103" fmla="*/ 874 h 1101"/>
                <a:gd name="T104" fmla="*/ 637 w 1505"/>
                <a:gd name="T105" fmla="*/ 874 h 1101"/>
                <a:gd name="T106" fmla="*/ 587 w 1505"/>
                <a:gd name="T107" fmla="*/ 824 h 1101"/>
                <a:gd name="T108" fmla="*/ 587 w 1505"/>
                <a:gd name="T109" fmla="*/ 345 h 1101"/>
                <a:gd name="T110" fmla="*/ 637 w 1505"/>
                <a:gd name="T111" fmla="*/ 295 h 1101"/>
                <a:gd name="T112" fmla="*/ 1410 w 1505"/>
                <a:gd name="T113" fmla="*/ 295 h 1101"/>
                <a:gd name="T114" fmla="*/ 1460 w 1505"/>
                <a:gd name="T115" fmla="*/ 345 h 1101"/>
                <a:gd name="T116" fmla="*/ 1460 w 1505"/>
                <a:gd name="T117" fmla="*/ 824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05" h="1101">
                  <a:moveTo>
                    <a:pt x="1410" y="250"/>
                  </a:moveTo>
                  <a:cubicBezTo>
                    <a:pt x="780" y="250"/>
                    <a:pt x="780" y="250"/>
                    <a:pt x="780" y="250"/>
                  </a:cubicBezTo>
                  <a:cubicBezTo>
                    <a:pt x="780" y="81"/>
                    <a:pt x="780" y="81"/>
                    <a:pt x="780" y="81"/>
                  </a:cubicBezTo>
                  <a:cubicBezTo>
                    <a:pt x="780" y="37"/>
                    <a:pt x="743" y="0"/>
                    <a:pt x="699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36" y="0"/>
                    <a:pt x="0" y="37"/>
                    <a:pt x="0" y="81"/>
                  </a:cubicBezTo>
                  <a:cubicBezTo>
                    <a:pt x="0" y="464"/>
                    <a:pt x="0" y="464"/>
                    <a:pt x="0" y="464"/>
                  </a:cubicBezTo>
                  <a:cubicBezTo>
                    <a:pt x="0" y="509"/>
                    <a:pt x="36" y="545"/>
                    <a:pt x="81" y="545"/>
                  </a:cubicBezTo>
                  <a:cubicBezTo>
                    <a:pt x="124" y="545"/>
                    <a:pt x="124" y="545"/>
                    <a:pt x="124" y="545"/>
                  </a:cubicBezTo>
                  <a:cubicBezTo>
                    <a:pt x="124" y="668"/>
                    <a:pt x="124" y="668"/>
                    <a:pt x="124" y="668"/>
                  </a:cubicBezTo>
                  <a:cubicBezTo>
                    <a:pt x="124" y="676"/>
                    <a:pt x="129" y="684"/>
                    <a:pt x="137" y="688"/>
                  </a:cubicBezTo>
                  <a:cubicBezTo>
                    <a:pt x="140" y="689"/>
                    <a:pt x="143" y="690"/>
                    <a:pt x="147" y="690"/>
                  </a:cubicBezTo>
                  <a:cubicBezTo>
                    <a:pt x="152" y="690"/>
                    <a:pt x="157" y="688"/>
                    <a:pt x="161" y="685"/>
                  </a:cubicBezTo>
                  <a:cubicBezTo>
                    <a:pt x="316" y="554"/>
                    <a:pt x="316" y="554"/>
                    <a:pt x="316" y="554"/>
                  </a:cubicBezTo>
                  <a:cubicBezTo>
                    <a:pt x="323" y="548"/>
                    <a:pt x="332" y="545"/>
                    <a:pt x="341" y="545"/>
                  </a:cubicBezTo>
                  <a:cubicBezTo>
                    <a:pt x="542" y="545"/>
                    <a:pt x="542" y="545"/>
                    <a:pt x="542" y="545"/>
                  </a:cubicBezTo>
                  <a:cubicBezTo>
                    <a:pt x="542" y="824"/>
                    <a:pt x="542" y="824"/>
                    <a:pt x="542" y="824"/>
                  </a:cubicBezTo>
                  <a:cubicBezTo>
                    <a:pt x="542" y="877"/>
                    <a:pt x="585" y="919"/>
                    <a:pt x="637" y="919"/>
                  </a:cubicBezTo>
                  <a:cubicBezTo>
                    <a:pt x="1084" y="919"/>
                    <a:pt x="1084" y="919"/>
                    <a:pt x="1084" y="919"/>
                  </a:cubicBezTo>
                  <a:cubicBezTo>
                    <a:pt x="1097" y="919"/>
                    <a:pt x="1110" y="924"/>
                    <a:pt x="1120" y="932"/>
                  </a:cubicBezTo>
                  <a:cubicBezTo>
                    <a:pt x="1313" y="1096"/>
                    <a:pt x="1313" y="1096"/>
                    <a:pt x="1313" y="1096"/>
                  </a:cubicBezTo>
                  <a:cubicBezTo>
                    <a:pt x="1317" y="1099"/>
                    <a:pt x="1322" y="1101"/>
                    <a:pt x="1328" y="1101"/>
                  </a:cubicBezTo>
                  <a:cubicBezTo>
                    <a:pt x="1331" y="1101"/>
                    <a:pt x="1334" y="1100"/>
                    <a:pt x="1337" y="1099"/>
                  </a:cubicBezTo>
                  <a:cubicBezTo>
                    <a:pt x="1345" y="1095"/>
                    <a:pt x="1350" y="1087"/>
                    <a:pt x="1350" y="1078"/>
                  </a:cubicBezTo>
                  <a:cubicBezTo>
                    <a:pt x="1350" y="919"/>
                    <a:pt x="1350" y="919"/>
                    <a:pt x="1350" y="919"/>
                  </a:cubicBezTo>
                  <a:cubicBezTo>
                    <a:pt x="1410" y="919"/>
                    <a:pt x="1410" y="919"/>
                    <a:pt x="1410" y="919"/>
                  </a:cubicBezTo>
                  <a:cubicBezTo>
                    <a:pt x="1463" y="919"/>
                    <a:pt x="1505" y="877"/>
                    <a:pt x="1505" y="824"/>
                  </a:cubicBezTo>
                  <a:cubicBezTo>
                    <a:pt x="1505" y="345"/>
                    <a:pt x="1505" y="345"/>
                    <a:pt x="1505" y="345"/>
                  </a:cubicBezTo>
                  <a:cubicBezTo>
                    <a:pt x="1505" y="293"/>
                    <a:pt x="1463" y="250"/>
                    <a:pt x="1410" y="250"/>
                  </a:cubicBezTo>
                  <a:close/>
                  <a:moveTo>
                    <a:pt x="341" y="500"/>
                  </a:moveTo>
                  <a:cubicBezTo>
                    <a:pt x="322" y="500"/>
                    <a:pt x="302" y="507"/>
                    <a:pt x="287" y="520"/>
                  </a:cubicBezTo>
                  <a:cubicBezTo>
                    <a:pt x="169" y="619"/>
                    <a:pt x="169" y="619"/>
                    <a:pt x="169" y="619"/>
                  </a:cubicBezTo>
                  <a:cubicBezTo>
                    <a:pt x="169" y="535"/>
                    <a:pt x="169" y="535"/>
                    <a:pt x="169" y="535"/>
                  </a:cubicBezTo>
                  <a:cubicBezTo>
                    <a:pt x="169" y="516"/>
                    <a:pt x="153" y="500"/>
                    <a:pt x="133" y="500"/>
                  </a:cubicBezTo>
                  <a:cubicBezTo>
                    <a:pt x="81" y="500"/>
                    <a:pt x="81" y="500"/>
                    <a:pt x="81" y="500"/>
                  </a:cubicBezTo>
                  <a:cubicBezTo>
                    <a:pt x="61" y="500"/>
                    <a:pt x="45" y="484"/>
                    <a:pt x="45" y="464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61"/>
                    <a:pt x="61" y="45"/>
                    <a:pt x="81" y="45"/>
                  </a:cubicBezTo>
                  <a:cubicBezTo>
                    <a:pt x="699" y="45"/>
                    <a:pt x="699" y="45"/>
                    <a:pt x="699" y="45"/>
                  </a:cubicBezTo>
                  <a:cubicBezTo>
                    <a:pt x="719" y="45"/>
                    <a:pt x="735" y="61"/>
                    <a:pt x="735" y="81"/>
                  </a:cubicBezTo>
                  <a:cubicBezTo>
                    <a:pt x="735" y="250"/>
                    <a:pt x="735" y="250"/>
                    <a:pt x="735" y="250"/>
                  </a:cubicBezTo>
                  <a:cubicBezTo>
                    <a:pt x="637" y="250"/>
                    <a:pt x="637" y="250"/>
                    <a:pt x="637" y="250"/>
                  </a:cubicBezTo>
                  <a:cubicBezTo>
                    <a:pt x="585" y="250"/>
                    <a:pt x="542" y="293"/>
                    <a:pt x="542" y="345"/>
                  </a:cubicBezTo>
                  <a:cubicBezTo>
                    <a:pt x="542" y="500"/>
                    <a:pt x="542" y="500"/>
                    <a:pt x="542" y="500"/>
                  </a:cubicBezTo>
                  <a:lnTo>
                    <a:pt x="341" y="500"/>
                  </a:lnTo>
                  <a:close/>
                  <a:moveTo>
                    <a:pt x="1460" y="824"/>
                  </a:moveTo>
                  <a:cubicBezTo>
                    <a:pt x="1460" y="852"/>
                    <a:pt x="1438" y="874"/>
                    <a:pt x="1410" y="874"/>
                  </a:cubicBezTo>
                  <a:cubicBezTo>
                    <a:pt x="1344" y="874"/>
                    <a:pt x="1344" y="874"/>
                    <a:pt x="1344" y="874"/>
                  </a:cubicBezTo>
                  <a:cubicBezTo>
                    <a:pt x="1323" y="874"/>
                    <a:pt x="1305" y="892"/>
                    <a:pt x="1305" y="913"/>
                  </a:cubicBezTo>
                  <a:cubicBezTo>
                    <a:pt x="1305" y="1030"/>
                    <a:pt x="1305" y="1030"/>
                    <a:pt x="1305" y="1030"/>
                  </a:cubicBezTo>
                  <a:cubicBezTo>
                    <a:pt x="1149" y="898"/>
                    <a:pt x="1149" y="898"/>
                    <a:pt x="1149" y="898"/>
                  </a:cubicBezTo>
                  <a:cubicBezTo>
                    <a:pt x="1131" y="883"/>
                    <a:pt x="1108" y="874"/>
                    <a:pt x="1084" y="874"/>
                  </a:cubicBezTo>
                  <a:cubicBezTo>
                    <a:pt x="637" y="874"/>
                    <a:pt x="637" y="874"/>
                    <a:pt x="637" y="874"/>
                  </a:cubicBezTo>
                  <a:cubicBezTo>
                    <a:pt x="610" y="874"/>
                    <a:pt x="587" y="852"/>
                    <a:pt x="587" y="824"/>
                  </a:cubicBezTo>
                  <a:cubicBezTo>
                    <a:pt x="587" y="345"/>
                    <a:pt x="587" y="345"/>
                    <a:pt x="587" y="345"/>
                  </a:cubicBezTo>
                  <a:cubicBezTo>
                    <a:pt x="587" y="318"/>
                    <a:pt x="610" y="295"/>
                    <a:pt x="637" y="295"/>
                  </a:cubicBezTo>
                  <a:cubicBezTo>
                    <a:pt x="1410" y="295"/>
                    <a:pt x="1410" y="295"/>
                    <a:pt x="1410" y="295"/>
                  </a:cubicBezTo>
                  <a:cubicBezTo>
                    <a:pt x="1438" y="295"/>
                    <a:pt x="1460" y="318"/>
                    <a:pt x="1460" y="345"/>
                  </a:cubicBezTo>
                  <a:lnTo>
                    <a:pt x="1460" y="8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6208713" y="3227388"/>
              <a:ext cx="1833563" cy="173037"/>
            </a:xfrm>
            <a:custGeom>
              <a:avLst/>
              <a:gdLst>
                <a:gd name="T0" fmla="*/ 489 w 489"/>
                <a:gd name="T1" fmla="*/ 23 h 46"/>
                <a:gd name="T2" fmla="*/ 467 w 489"/>
                <a:gd name="T3" fmla="*/ 46 h 46"/>
                <a:gd name="T4" fmla="*/ 23 w 489"/>
                <a:gd name="T5" fmla="*/ 46 h 46"/>
                <a:gd name="T6" fmla="*/ 0 w 489"/>
                <a:gd name="T7" fmla="*/ 23 h 46"/>
                <a:gd name="T8" fmla="*/ 23 w 489"/>
                <a:gd name="T9" fmla="*/ 0 h 46"/>
                <a:gd name="T10" fmla="*/ 467 w 489"/>
                <a:gd name="T11" fmla="*/ 0 h 46"/>
                <a:gd name="T12" fmla="*/ 489 w 489"/>
                <a:gd name="T13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9" h="46">
                  <a:moveTo>
                    <a:pt x="489" y="23"/>
                  </a:moveTo>
                  <a:cubicBezTo>
                    <a:pt x="489" y="35"/>
                    <a:pt x="479" y="46"/>
                    <a:pt x="467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5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79" y="0"/>
                    <a:pt x="489" y="10"/>
                    <a:pt x="48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6208713" y="3786188"/>
              <a:ext cx="1833563" cy="168275"/>
            </a:xfrm>
            <a:custGeom>
              <a:avLst/>
              <a:gdLst>
                <a:gd name="T0" fmla="*/ 489 w 489"/>
                <a:gd name="T1" fmla="*/ 22 h 45"/>
                <a:gd name="T2" fmla="*/ 467 w 489"/>
                <a:gd name="T3" fmla="*/ 45 h 45"/>
                <a:gd name="T4" fmla="*/ 23 w 489"/>
                <a:gd name="T5" fmla="*/ 45 h 45"/>
                <a:gd name="T6" fmla="*/ 0 w 489"/>
                <a:gd name="T7" fmla="*/ 22 h 45"/>
                <a:gd name="T8" fmla="*/ 23 w 489"/>
                <a:gd name="T9" fmla="*/ 0 h 45"/>
                <a:gd name="T10" fmla="*/ 467 w 489"/>
                <a:gd name="T11" fmla="*/ 0 h 45"/>
                <a:gd name="T12" fmla="*/ 489 w 489"/>
                <a:gd name="T1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9" h="45">
                  <a:moveTo>
                    <a:pt x="489" y="22"/>
                  </a:moveTo>
                  <a:cubicBezTo>
                    <a:pt x="489" y="35"/>
                    <a:pt x="479" y="45"/>
                    <a:pt x="467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0" y="45"/>
                    <a:pt x="0" y="35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79" y="0"/>
                    <a:pt x="489" y="10"/>
                    <a:pt x="48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3924301" y="1936750"/>
              <a:ext cx="1593850" cy="169862"/>
            </a:xfrm>
            <a:custGeom>
              <a:avLst/>
              <a:gdLst>
                <a:gd name="T0" fmla="*/ 425 w 425"/>
                <a:gd name="T1" fmla="*/ 22 h 45"/>
                <a:gd name="T2" fmla="*/ 403 w 425"/>
                <a:gd name="T3" fmla="*/ 45 h 45"/>
                <a:gd name="T4" fmla="*/ 23 w 425"/>
                <a:gd name="T5" fmla="*/ 45 h 45"/>
                <a:gd name="T6" fmla="*/ 0 w 425"/>
                <a:gd name="T7" fmla="*/ 22 h 45"/>
                <a:gd name="T8" fmla="*/ 23 w 425"/>
                <a:gd name="T9" fmla="*/ 0 h 45"/>
                <a:gd name="T10" fmla="*/ 403 w 425"/>
                <a:gd name="T11" fmla="*/ 0 h 45"/>
                <a:gd name="T12" fmla="*/ 425 w 425"/>
                <a:gd name="T1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45">
                  <a:moveTo>
                    <a:pt x="425" y="22"/>
                  </a:moveTo>
                  <a:cubicBezTo>
                    <a:pt x="425" y="35"/>
                    <a:pt x="415" y="45"/>
                    <a:pt x="40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1" y="45"/>
                    <a:pt x="0" y="35"/>
                    <a:pt x="0" y="22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415" y="0"/>
                    <a:pt x="425" y="10"/>
                    <a:pt x="4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>
              <a:off x="3924301" y="2371725"/>
              <a:ext cx="1136650" cy="169862"/>
            </a:xfrm>
            <a:custGeom>
              <a:avLst/>
              <a:gdLst>
                <a:gd name="T0" fmla="*/ 303 w 303"/>
                <a:gd name="T1" fmla="*/ 23 h 45"/>
                <a:gd name="T2" fmla="*/ 281 w 303"/>
                <a:gd name="T3" fmla="*/ 45 h 45"/>
                <a:gd name="T4" fmla="*/ 23 w 303"/>
                <a:gd name="T5" fmla="*/ 45 h 45"/>
                <a:gd name="T6" fmla="*/ 0 w 303"/>
                <a:gd name="T7" fmla="*/ 23 h 45"/>
                <a:gd name="T8" fmla="*/ 23 w 303"/>
                <a:gd name="T9" fmla="*/ 0 h 45"/>
                <a:gd name="T10" fmla="*/ 281 w 303"/>
                <a:gd name="T11" fmla="*/ 0 h 45"/>
                <a:gd name="T12" fmla="*/ 303 w 303"/>
                <a:gd name="T13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45">
                  <a:moveTo>
                    <a:pt x="303" y="23"/>
                  </a:moveTo>
                  <a:cubicBezTo>
                    <a:pt x="303" y="35"/>
                    <a:pt x="293" y="45"/>
                    <a:pt x="281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1" y="45"/>
                    <a:pt x="0" y="35"/>
                    <a:pt x="0" y="23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93" y="0"/>
                    <a:pt x="303" y="10"/>
                    <a:pt x="30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6" name="Freeform 6"/>
          <p:cNvSpPr>
            <a:spLocks/>
          </p:cNvSpPr>
          <p:nvPr userDrawn="1"/>
        </p:nvSpPr>
        <p:spPr bwMode="auto">
          <a:xfrm>
            <a:off x="4619836" y="296368"/>
            <a:ext cx="7560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9810 w 9810"/>
              <a:gd name="connsiteY0" fmla="*/ 0 h 10000"/>
              <a:gd name="connsiteX1" fmla="*/ 0 w 9810"/>
              <a:gd name="connsiteY1" fmla="*/ 0 h 10000"/>
              <a:gd name="connsiteX2" fmla="*/ 193 w 9810"/>
              <a:gd name="connsiteY2" fmla="*/ 5024 h 10000"/>
              <a:gd name="connsiteX3" fmla="*/ 0 w 9810"/>
              <a:gd name="connsiteY3" fmla="*/ 10000 h 10000"/>
              <a:gd name="connsiteX4" fmla="*/ 9810 w 9810"/>
              <a:gd name="connsiteY4" fmla="*/ 10000 h 10000"/>
              <a:gd name="connsiteX5" fmla="*/ 7589 w 9810"/>
              <a:gd name="connsiteY5" fmla="*/ 5574 h 10000"/>
              <a:gd name="connsiteX6" fmla="*/ 9810 w 9810"/>
              <a:gd name="connsiteY6" fmla="*/ 0 h 10000"/>
              <a:gd name="connsiteX0" fmla="*/ 7021 w 10000"/>
              <a:gd name="connsiteY0" fmla="*/ 0 h 10000"/>
              <a:gd name="connsiteX1" fmla="*/ 0 w 10000"/>
              <a:gd name="connsiteY1" fmla="*/ 0 h 10000"/>
              <a:gd name="connsiteX2" fmla="*/ 197 w 10000"/>
              <a:gd name="connsiteY2" fmla="*/ 5024 h 10000"/>
              <a:gd name="connsiteX3" fmla="*/ 0 w 10000"/>
              <a:gd name="connsiteY3" fmla="*/ 10000 h 10000"/>
              <a:gd name="connsiteX4" fmla="*/ 10000 w 10000"/>
              <a:gd name="connsiteY4" fmla="*/ 10000 h 10000"/>
              <a:gd name="connsiteX5" fmla="*/ 7736 w 10000"/>
              <a:gd name="connsiteY5" fmla="*/ 5574 h 10000"/>
              <a:gd name="connsiteX6" fmla="*/ 7021 w 10000"/>
              <a:gd name="connsiteY6" fmla="*/ 0 h 10000"/>
              <a:gd name="connsiteX0" fmla="*/ 7021 w 7736"/>
              <a:gd name="connsiteY0" fmla="*/ 0 h 10038"/>
              <a:gd name="connsiteX1" fmla="*/ 0 w 7736"/>
              <a:gd name="connsiteY1" fmla="*/ 0 h 10038"/>
              <a:gd name="connsiteX2" fmla="*/ 197 w 7736"/>
              <a:gd name="connsiteY2" fmla="*/ 5024 h 10038"/>
              <a:gd name="connsiteX3" fmla="*/ 0 w 7736"/>
              <a:gd name="connsiteY3" fmla="*/ 10000 h 10038"/>
              <a:gd name="connsiteX4" fmla="*/ 7017 w 7736"/>
              <a:gd name="connsiteY4" fmla="*/ 10038 h 10038"/>
              <a:gd name="connsiteX5" fmla="*/ 7736 w 7736"/>
              <a:gd name="connsiteY5" fmla="*/ 5574 h 10038"/>
              <a:gd name="connsiteX6" fmla="*/ 7021 w 7736"/>
              <a:gd name="connsiteY6" fmla="*/ 0 h 10038"/>
              <a:gd name="connsiteX0" fmla="*/ 9076 w 9316"/>
              <a:gd name="connsiteY0" fmla="*/ 0 h 10000"/>
              <a:gd name="connsiteX1" fmla="*/ 0 w 9316"/>
              <a:gd name="connsiteY1" fmla="*/ 0 h 10000"/>
              <a:gd name="connsiteX2" fmla="*/ 255 w 9316"/>
              <a:gd name="connsiteY2" fmla="*/ 5005 h 10000"/>
              <a:gd name="connsiteX3" fmla="*/ 0 w 9316"/>
              <a:gd name="connsiteY3" fmla="*/ 9962 h 10000"/>
              <a:gd name="connsiteX4" fmla="*/ 9071 w 9316"/>
              <a:gd name="connsiteY4" fmla="*/ 10000 h 10000"/>
              <a:gd name="connsiteX5" fmla="*/ 9316 w 9316"/>
              <a:gd name="connsiteY5" fmla="*/ 5668 h 10000"/>
              <a:gd name="connsiteX6" fmla="*/ 9076 w 9316"/>
              <a:gd name="connsiteY6" fmla="*/ 0 h 10000"/>
              <a:gd name="connsiteX0" fmla="*/ 9742 w 10000"/>
              <a:gd name="connsiteY0" fmla="*/ 0 h 10000"/>
              <a:gd name="connsiteX1" fmla="*/ 0 w 10000"/>
              <a:gd name="connsiteY1" fmla="*/ 0 h 10000"/>
              <a:gd name="connsiteX2" fmla="*/ 274 w 10000"/>
              <a:gd name="connsiteY2" fmla="*/ 5005 h 10000"/>
              <a:gd name="connsiteX3" fmla="*/ 0 w 10000"/>
              <a:gd name="connsiteY3" fmla="*/ 9962 h 10000"/>
              <a:gd name="connsiteX4" fmla="*/ 9737 w 10000"/>
              <a:gd name="connsiteY4" fmla="*/ 10000 h 10000"/>
              <a:gd name="connsiteX5" fmla="*/ 10000 w 10000"/>
              <a:gd name="connsiteY5" fmla="*/ 5668 h 10000"/>
              <a:gd name="connsiteX6" fmla="*/ 9742 w 10000"/>
              <a:gd name="connsiteY6" fmla="*/ 0 h 10000"/>
              <a:gd name="connsiteX0" fmla="*/ 9742 w 9877"/>
              <a:gd name="connsiteY0" fmla="*/ 0 h 10000"/>
              <a:gd name="connsiteX1" fmla="*/ 0 w 9877"/>
              <a:gd name="connsiteY1" fmla="*/ 0 h 10000"/>
              <a:gd name="connsiteX2" fmla="*/ 274 w 9877"/>
              <a:gd name="connsiteY2" fmla="*/ 5005 h 10000"/>
              <a:gd name="connsiteX3" fmla="*/ 0 w 9877"/>
              <a:gd name="connsiteY3" fmla="*/ 9962 h 10000"/>
              <a:gd name="connsiteX4" fmla="*/ 9737 w 9877"/>
              <a:gd name="connsiteY4" fmla="*/ 10000 h 10000"/>
              <a:gd name="connsiteX5" fmla="*/ 9738 w 9877"/>
              <a:gd name="connsiteY5" fmla="*/ 5783 h 10000"/>
              <a:gd name="connsiteX6" fmla="*/ 9742 w 9877"/>
              <a:gd name="connsiteY6" fmla="*/ 0 h 10000"/>
              <a:gd name="connsiteX0" fmla="*/ 9863 w 9991"/>
              <a:gd name="connsiteY0" fmla="*/ 0 h 10000"/>
              <a:gd name="connsiteX1" fmla="*/ 0 w 9991"/>
              <a:gd name="connsiteY1" fmla="*/ 0 h 10000"/>
              <a:gd name="connsiteX2" fmla="*/ 277 w 9991"/>
              <a:gd name="connsiteY2" fmla="*/ 5005 h 10000"/>
              <a:gd name="connsiteX3" fmla="*/ 0 w 9991"/>
              <a:gd name="connsiteY3" fmla="*/ 9962 h 10000"/>
              <a:gd name="connsiteX4" fmla="*/ 9858 w 9991"/>
              <a:gd name="connsiteY4" fmla="*/ 10000 h 10000"/>
              <a:gd name="connsiteX5" fmla="*/ 9817 w 9991"/>
              <a:gd name="connsiteY5" fmla="*/ 5783 h 10000"/>
              <a:gd name="connsiteX6" fmla="*/ 9863 w 9991"/>
              <a:gd name="connsiteY6" fmla="*/ 0 h 10000"/>
              <a:gd name="connsiteX0" fmla="*/ 9872 w 10014"/>
              <a:gd name="connsiteY0" fmla="*/ 0 h 10000"/>
              <a:gd name="connsiteX1" fmla="*/ 0 w 10014"/>
              <a:gd name="connsiteY1" fmla="*/ 0 h 10000"/>
              <a:gd name="connsiteX2" fmla="*/ 277 w 10014"/>
              <a:gd name="connsiteY2" fmla="*/ 5005 h 10000"/>
              <a:gd name="connsiteX3" fmla="*/ 0 w 10014"/>
              <a:gd name="connsiteY3" fmla="*/ 9962 h 10000"/>
              <a:gd name="connsiteX4" fmla="*/ 9867 w 10014"/>
              <a:gd name="connsiteY4" fmla="*/ 10000 h 10000"/>
              <a:gd name="connsiteX5" fmla="*/ 9890 w 10014"/>
              <a:gd name="connsiteY5" fmla="*/ 5745 h 10000"/>
              <a:gd name="connsiteX6" fmla="*/ 9872 w 10014"/>
              <a:gd name="connsiteY6" fmla="*/ 0 h 10000"/>
              <a:gd name="connsiteX0" fmla="*/ 9872 w 10030"/>
              <a:gd name="connsiteY0" fmla="*/ 0 h 10000"/>
              <a:gd name="connsiteX1" fmla="*/ 0 w 10030"/>
              <a:gd name="connsiteY1" fmla="*/ 0 h 10000"/>
              <a:gd name="connsiteX2" fmla="*/ 277 w 10030"/>
              <a:gd name="connsiteY2" fmla="*/ 5005 h 10000"/>
              <a:gd name="connsiteX3" fmla="*/ 0 w 10030"/>
              <a:gd name="connsiteY3" fmla="*/ 9962 h 10000"/>
              <a:gd name="connsiteX4" fmla="*/ 9867 w 10030"/>
              <a:gd name="connsiteY4" fmla="*/ 10000 h 10000"/>
              <a:gd name="connsiteX5" fmla="*/ 9890 w 10030"/>
              <a:gd name="connsiteY5" fmla="*/ 5745 h 10000"/>
              <a:gd name="connsiteX6" fmla="*/ 9872 w 10030"/>
              <a:gd name="connsiteY6" fmla="*/ 0 h 10000"/>
              <a:gd name="connsiteX0" fmla="*/ 9872 w 9921"/>
              <a:gd name="connsiteY0" fmla="*/ 0 h 10000"/>
              <a:gd name="connsiteX1" fmla="*/ 0 w 9921"/>
              <a:gd name="connsiteY1" fmla="*/ 0 h 10000"/>
              <a:gd name="connsiteX2" fmla="*/ 277 w 9921"/>
              <a:gd name="connsiteY2" fmla="*/ 5005 h 10000"/>
              <a:gd name="connsiteX3" fmla="*/ 0 w 9921"/>
              <a:gd name="connsiteY3" fmla="*/ 9962 h 10000"/>
              <a:gd name="connsiteX4" fmla="*/ 9867 w 9921"/>
              <a:gd name="connsiteY4" fmla="*/ 10000 h 10000"/>
              <a:gd name="connsiteX5" fmla="*/ 9890 w 9921"/>
              <a:gd name="connsiteY5" fmla="*/ 5745 h 10000"/>
              <a:gd name="connsiteX6" fmla="*/ 9872 w 9921"/>
              <a:gd name="connsiteY6" fmla="*/ 0 h 10000"/>
              <a:gd name="connsiteX0" fmla="*/ 9951 w 9974"/>
              <a:gd name="connsiteY0" fmla="*/ 0 h 10000"/>
              <a:gd name="connsiteX1" fmla="*/ 0 w 9974"/>
              <a:gd name="connsiteY1" fmla="*/ 0 h 10000"/>
              <a:gd name="connsiteX2" fmla="*/ 279 w 9974"/>
              <a:gd name="connsiteY2" fmla="*/ 5005 h 10000"/>
              <a:gd name="connsiteX3" fmla="*/ 0 w 9974"/>
              <a:gd name="connsiteY3" fmla="*/ 9962 h 10000"/>
              <a:gd name="connsiteX4" fmla="*/ 9946 w 9974"/>
              <a:gd name="connsiteY4" fmla="*/ 10000 h 10000"/>
              <a:gd name="connsiteX5" fmla="*/ 9969 w 9974"/>
              <a:gd name="connsiteY5" fmla="*/ 5745 h 10000"/>
              <a:gd name="connsiteX6" fmla="*/ 9951 w 9974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9995"/>
              <a:gd name="connsiteY0" fmla="*/ 0 h 10000"/>
              <a:gd name="connsiteX1" fmla="*/ 0 w 9995"/>
              <a:gd name="connsiteY1" fmla="*/ 0 h 10000"/>
              <a:gd name="connsiteX2" fmla="*/ 280 w 9995"/>
              <a:gd name="connsiteY2" fmla="*/ 5005 h 10000"/>
              <a:gd name="connsiteX3" fmla="*/ 0 w 9995"/>
              <a:gd name="connsiteY3" fmla="*/ 9962 h 10000"/>
              <a:gd name="connsiteX4" fmla="*/ 9972 w 9995"/>
              <a:gd name="connsiteY4" fmla="*/ 10000 h 10000"/>
              <a:gd name="connsiteX5" fmla="*/ 9995 w 9995"/>
              <a:gd name="connsiteY5" fmla="*/ 5745 h 10000"/>
              <a:gd name="connsiteX6" fmla="*/ 9977 w 9995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9977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9999 w 10004"/>
              <a:gd name="connsiteY0" fmla="*/ 0 h 10000"/>
              <a:gd name="connsiteX1" fmla="*/ 0 w 10004"/>
              <a:gd name="connsiteY1" fmla="*/ 0 h 10000"/>
              <a:gd name="connsiteX2" fmla="*/ 280 w 10004"/>
              <a:gd name="connsiteY2" fmla="*/ 5005 h 10000"/>
              <a:gd name="connsiteX3" fmla="*/ 0 w 10004"/>
              <a:gd name="connsiteY3" fmla="*/ 9962 h 10000"/>
              <a:gd name="connsiteX4" fmla="*/ 10000 w 10004"/>
              <a:gd name="connsiteY4" fmla="*/ 10000 h 10000"/>
              <a:gd name="connsiteX5" fmla="*/ 10000 w 10004"/>
              <a:gd name="connsiteY5" fmla="*/ 5745 h 10000"/>
              <a:gd name="connsiteX6" fmla="*/ 9999 w 10004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10000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14796 w 14796"/>
              <a:gd name="connsiteY0" fmla="*/ 0 h 10000"/>
              <a:gd name="connsiteX1" fmla="*/ 0 w 14796"/>
              <a:gd name="connsiteY1" fmla="*/ 0 h 10000"/>
              <a:gd name="connsiteX2" fmla="*/ 280 w 14796"/>
              <a:gd name="connsiteY2" fmla="*/ 5005 h 10000"/>
              <a:gd name="connsiteX3" fmla="*/ 0 w 14796"/>
              <a:gd name="connsiteY3" fmla="*/ 9962 h 10000"/>
              <a:gd name="connsiteX4" fmla="*/ 10000 w 14796"/>
              <a:gd name="connsiteY4" fmla="*/ 10000 h 10000"/>
              <a:gd name="connsiteX5" fmla="*/ 10000 w 14796"/>
              <a:gd name="connsiteY5" fmla="*/ 5745 h 10000"/>
              <a:gd name="connsiteX6" fmla="*/ 14796 w 14796"/>
              <a:gd name="connsiteY6" fmla="*/ 0 h 10000"/>
              <a:gd name="connsiteX0" fmla="*/ 14796 w 14796"/>
              <a:gd name="connsiteY0" fmla="*/ 0 h 9968"/>
              <a:gd name="connsiteX1" fmla="*/ 0 w 14796"/>
              <a:gd name="connsiteY1" fmla="*/ 0 h 9968"/>
              <a:gd name="connsiteX2" fmla="*/ 280 w 14796"/>
              <a:gd name="connsiteY2" fmla="*/ 5005 h 9968"/>
              <a:gd name="connsiteX3" fmla="*/ 0 w 14796"/>
              <a:gd name="connsiteY3" fmla="*/ 9962 h 9968"/>
              <a:gd name="connsiteX4" fmla="*/ 14788 w 14796"/>
              <a:gd name="connsiteY4" fmla="*/ 9968 h 9968"/>
              <a:gd name="connsiteX5" fmla="*/ 10000 w 14796"/>
              <a:gd name="connsiteY5" fmla="*/ 5745 h 9968"/>
              <a:gd name="connsiteX6" fmla="*/ 14796 w 14796"/>
              <a:gd name="connsiteY6" fmla="*/ 0 h 9968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7" name="Freeform 11"/>
          <p:cNvSpPr>
            <a:spLocks/>
          </p:cNvSpPr>
          <p:nvPr userDrawn="1"/>
        </p:nvSpPr>
        <p:spPr bwMode="auto">
          <a:xfrm>
            <a:off x="4511824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9595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#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2592288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ctr"/>
            <a:r>
              <a:rPr lang="ru-RU" altLang="zh-CN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Цели</a:t>
            </a:r>
            <a:endParaRPr lang="en-US" altLang="zh-CN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8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9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443372" y="440668"/>
            <a:ext cx="533970" cy="533470"/>
            <a:chOff x="2960687" y="4865687"/>
            <a:chExt cx="1698626" cy="1697038"/>
          </a:xfrm>
          <a:solidFill>
            <a:schemeClr val="bg1"/>
          </a:solidFill>
        </p:grpSpPr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2960687" y="5251450"/>
              <a:ext cx="1311275" cy="1311275"/>
            </a:xfrm>
            <a:custGeom>
              <a:avLst/>
              <a:gdLst>
                <a:gd name="T0" fmla="*/ 1114 w 1293"/>
                <a:gd name="T1" fmla="*/ 294 h 1293"/>
                <a:gd name="T2" fmla="*/ 1233 w 1293"/>
                <a:gd name="T3" fmla="*/ 647 h 1293"/>
                <a:gd name="T4" fmla="*/ 647 w 1293"/>
                <a:gd name="T5" fmla="*/ 1233 h 1293"/>
                <a:gd name="T6" fmla="*/ 60 w 1293"/>
                <a:gd name="T7" fmla="*/ 647 h 1293"/>
                <a:gd name="T8" fmla="*/ 647 w 1293"/>
                <a:gd name="T9" fmla="*/ 60 h 1293"/>
                <a:gd name="T10" fmla="*/ 1001 w 1293"/>
                <a:gd name="T11" fmla="*/ 180 h 1293"/>
                <a:gd name="T12" fmla="*/ 1044 w 1293"/>
                <a:gd name="T13" fmla="*/ 137 h 1293"/>
                <a:gd name="T14" fmla="*/ 647 w 1293"/>
                <a:gd name="T15" fmla="*/ 0 h 1293"/>
                <a:gd name="T16" fmla="*/ 0 w 1293"/>
                <a:gd name="T17" fmla="*/ 647 h 1293"/>
                <a:gd name="T18" fmla="*/ 647 w 1293"/>
                <a:gd name="T19" fmla="*/ 1293 h 1293"/>
                <a:gd name="T20" fmla="*/ 1293 w 1293"/>
                <a:gd name="T21" fmla="*/ 647 h 1293"/>
                <a:gd name="T22" fmla="*/ 1157 w 1293"/>
                <a:gd name="T23" fmla="*/ 251 h 1293"/>
                <a:gd name="T24" fmla="*/ 1114 w 1293"/>
                <a:gd name="T25" fmla="*/ 294 h 1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3" h="1293">
                  <a:moveTo>
                    <a:pt x="1114" y="294"/>
                  </a:moveTo>
                  <a:cubicBezTo>
                    <a:pt x="1189" y="392"/>
                    <a:pt x="1233" y="514"/>
                    <a:pt x="1233" y="647"/>
                  </a:cubicBezTo>
                  <a:cubicBezTo>
                    <a:pt x="1233" y="970"/>
                    <a:pt x="970" y="1233"/>
                    <a:pt x="647" y="1233"/>
                  </a:cubicBezTo>
                  <a:cubicBezTo>
                    <a:pt x="323" y="1233"/>
                    <a:pt x="60" y="970"/>
                    <a:pt x="60" y="647"/>
                  </a:cubicBezTo>
                  <a:cubicBezTo>
                    <a:pt x="60" y="323"/>
                    <a:pt x="323" y="60"/>
                    <a:pt x="647" y="60"/>
                  </a:cubicBezTo>
                  <a:cubicBezTo>
                    <a:pt x="780" y="60"/>
                    <a:pt x="903" y="105"/>
                    <a:pt x="1001" y="180"/>
                  </a:cubicBezTo>
                  <a:cubicBezTo>
                    <a:pt x="1044" y="137"/>
                    <a:pt x="1044" y="137"/>
                    <a:pt x="1044" y="137"/>
                  </a:cubicBezTo>
                  <a:cubicBezTo>
                    <a:pt x="934" y="52"/>
                    <a:pt x="796" y="0"/>
                    <a:pt x="647" y="0"/>
                  </a:cubicBezTo>
                  <a:cubicBezTo>
                    <a:pt x="290" y="0"/>
                    <a:pt x="0" y="290"/>
                    <a:pt x="0" y="647"/>
                  </a:cubicBezTo>
                  <a:cubicBezTo>
                    <a:pt x="0" y="1003"/>
                    <a:pt x="290" y="1293"/>
                    <a:pt x="647" y="1293"/>
                  </a:cubicBezTo>
                  <a:cubicBezTo>
                    <a:pt x="1003" y="1293"/>
                    <a:pt x="1293" y="1003"/>
                    <a:pt x="1293" y="647"/>
                  </a:cubicBezTo>
                  <a:cubicBezTo>
                    <a:pt x="1293" y="498"/>
                    <a:pt x="1242" y="360"/>
                    <a:pt x="1157" y="251"/>
                  </a:cubicBezTo>
                  <a:lnTo>
                    <a:pt x="1114" y="2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3168650" y="5459413"/>
              <a:ext cx="895350" cy="895350"/>
            </a:xfrm>
            <a:custGeom>
              <a:avLst/>
              <a:gdLst>
                <a:gd name="T0" fmla="*/ 762 w 883"/>
                <a:gd name="T1" fmla="*/ 235 h 883"/>
                <a:gd name="T2" fmla="*/ 823 w 883"/>
                <a:gd name="T3" fmla="*/ 442 h 883"/>
                <a:gd name="T4" fmla="*/ 442 w 883"/>
                <a:gd name="T5" fmla="*/ 823 h 883"/>
                <a:gd name="T6" fmla="*/ 60 w 883"/>
                <a:gd name="T7" fmla="*/ 442 h 883"/>
                <a:gd name="T8" fmla="*/ 442 w 883"/>
                <a:gd name="T9" fmla="*/ 60 h 883"/>
                <a:gd name="T10" fmla="*/ 649 w 883"/>
                <a:gd name="T11" fmla="*/ 122 h 883"/>
                <a:gd name="T12" fmla="*/ 692 w 883"/>
                <a:gd name="T13" fmla="*/ 78 h 883"/>
                <a:gd name="T14" fmla="*/ 442 w 883"/>
                <a:gd name="T15" fmla="*/ 0 h 883"/>
                <a:gd name="T16" fmla="*/ 0 w 883"/>
                <a:gd name="T17" fmla="*/ 442 h 883"/>
                <a:gd name="T18" fmla="*/ 442 w 883"/>
                <a:gd name="T19" fmla="*/ 883 h 883"/>
                <a:gd name="T20" fmla="*/ 883 w 883"/>
                <a:gd name="T21" fmla="*/ 442 h 883"/>
                <a:gd name="T22" fmla="*/ 806 w 883"/>
                <a:gd name="T23" fmla="*/ 192 h 883"/>
                <a:gd name="T24" fmla="*/ 762 w 883"/>
                <a:gd name="T25" fmla="*/ 235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3" h="883">
                  <a:moveTo>
                    <a:pt x="762" y="235"/>
                  </a:moveTo>
                  <a:cubicBezTo>
                    <a:pt x="801" y="295"/>
                    <a:pt x="823" y="366"/>
                    <a:pt x="823" y="442"/>
                  </a:cubicBezTo>
                  <a:cubicBezTo>
                    <a:pt x="823" y="652"/>
                    <a:pt x="652" y="823"/>
                    <a:pt x="442" y="823"/>
                  </a:cubicBezTo>
                  <a:cubicBezTo>
                    <a:pt x="231" y="823"/>
                    <a:pt x="60" y="652"/>
                    <a:pt x="60" y="442"/>
                  </a:cubicBezTo>
                  <a:cubicBezTo>
                    <a:pt x="60" y="231"/>
                    <a:pt x="231" y="60"/>
                    <a:pt x="442" y="60"/>
                  </a:cubicBezTo>
                  <a:cubicBezTo>
                    <a:pt x="518" y="60"/>
                    <a:pt x="589" y="83"/>
                    <a:pt x="649" y="122"/>
                  </a:cubicBezTo>
                  <a:cubicBezTo>
                    <a:pt x="692" y="78"/>
                    <a:pt x="692" y="78"/>
                    <a:pt x="692" y="78"/>
                  </a:cubicBezTo>
                  <a:cubicBezTo>
                    <a:pt x="621" y="29"/>
                    <a:pt x="535" y="0"/>
                    <a:pt x="442" y="0"/>
                  </a:cubicBezTo>
                  <a:cubicBezTo>
                    <a:pt x="198" y="0"/>
                    <a:pt x="0" y="198"/>
                    <a:pt x="0" y="442"/>
                  </a:cubicBezTo>
                  <a:cubicBezTo>
                    <a:pt x="0" y="685"/>
                    <a:pt x="198" y="883"/>
                    <a:pt x="442" y="883"/>
                  </a:cubicBezTo>
                  <a:cubicBezTo>
                    <a:pt x="685" y="883"/>
                    <a:pt x="883" y="685"/>
                    <a:pt x="883" y="442"/>
                  </a:cubicBezTo>
                  <a:cubicBezTo>
                    <a:pt x="883" y="349"/>
                    <a:pt x="855" y="263"/>
                    <a:pt x="806" y="192"/>
                  </a:cubicBezTo>
                  <a:lnTo>
                    <a:pt x="762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3384550" y="5675313"/>
              <a:ext cx="463550" cy="463550"/>
            </a:xfrm>
            <a:custGeom>
              <a:avLst/>
              <a:gdLst>
                <a:gd name="T0" fmla="*/ 390 w 457"/>
                <a:gd name="T1" fmla="*/ 181 h 457"/>
                <a:gd name="T2" fmla="*/ 397 w 457"/>
                <a:gd name="T3" fmla="*/ 229 h 457"/>
                <a:gd name="T4" fmla="*/ 229 w 457"/>
                <a:gd name="T5" fmla="*/ 397 h 457"/>
                <a:gd name="T6" fmla="*/ 60 w 457"/>
                <a:gd name="T7" fmla="*/ 229 h 457"/>
                <a:gd name="T8" fmla="*/ 229 w 457"/>
                <a:gd name="T9" fmla="*/ 60 h 457"/>
                <a:gd name="T10" fmla="*/ 277 w 457"/>
                <a:gd name="T11" fmla="*/ 67 h 457"/>
                <a:gd name="T12" fmla="*/ 324 w 457"/>
                <a:gd name="T13" fmla="*/ 21 h 457"/>
                <a:gd name="T14" fmla="*/ 229 w 457"/>
                <a:gd name="T15" fmla="*/ 0 h 457"/>
                <a:gd name="T16" fmla="*/ 0 w 457"/>
                <a:gd name="T17" fmla="*/ 229 h 457"/>
                <a:gd name="T18" fmla="*/ 229 w 457"/>
                <a:gd name="T19" fmla="*/ 457 h 457"/>
                <a:gd name="T20" fmla="*/ 457 w 457"/>
                <a:gd name="T21" fmla="*/ 229 h 457"/>
                <a:gd name="T22" fmla="*/ 437 w 457"/>
                <a:gd name="T23" fmla="*/ 134 h 457"/>
                <a:gd name="T24" fmla="*/ 390 w 457"/>
                <a:gd name="T25" fmla="*/ 181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7" h="457">
                  <a:moveTo>
                    <a:pt x="390" y="181"/>
                  </a:moveTo>
                  <a:cubicBezTo>
                    <a:pt x="395" y="196"/>
                    <a:pt x="397" y="212"/>
                    <a:pt x="397" y="229"/>
                  </a:cubicBezTo>
                  <a:cubicBezTo>
                    <a:pt x="397" y="322"/>
                    <a:pt x="322" y="397"/>
                    <a:pt x="229" y="397"/>
                  </a:cubicBezTo>
                  <a:cubicBezTo>
                    <a:pt x="136" y="397"/>
                    <a:pt x="60" y="322"/>
                    <a:pt x="60" y="229"/>
                  </a:cubicBezTo>
                  <a:cubicBezTo>
                    <a:pt x="60" y="136"/>
                    <a:pt x="136" y="60"/>
                    <a:pt x="229" y="60"/>
                  </a:cubicBezTo>
                  <a:cubicBezTo>
                    <a:pt x="245" y="60"/>
                    <a:pt x="262" y="63"/>
                    <a:pt x="277" y="67"/>
                  </a:cubicBezTo>
                  <a:cubicBezTo>
                    <a:pt x="324" y="21"/>
                    <a:pt x="324" y="21"/>
                    <a:pt x="324" y="21"/>
                  </a:cubicBezTo>
                  <a:cubicBezTo>
                    <a:pt x="295" y="8"/>
                    <a:pt x="263" y="0"/>
                    <a:pt x="229" y="0"/>
                  </a:cubicBezTo>
                  <a:cubicBezTo>
                    <a:pt x="103" y="0"/>
                    <a:pt x="0" y="103"/>
                    <a:pt x="0" y="229"/>
                  </a:cubicBezTo>
                  <a:cubicBezTo>
                    <a:pt x="0" y="355"/>
                    <a:pt x="103" y="457"/>
                    <a:pt x="229" y="457"/>
                  </a:cubicBezTo>
                  <a:cubicBezTo>
                    <a:pt x="355" y="457"/>
                    <a:pt x="457" y="355"/>
                    <a:pt x="457" y="229"/>
                  </a:cubicBezTo>
                  <a:cubicBezTo>
                    <a:pt x="457" y="195"/>
                    <a:pt x="450" y="163"/>
                    <a:pt x="437" y="134"/>
                  </a:cubicBezTo>
                  <a:lnTo>
                    <a:pt x="390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3582988" y="5092700"/>
              <a:ext cx="850900" cy="844550"/>
            </a:xfrm>
            <a:custGeom>
              <a:avLst/>
              <a:gdLst>
                <a:gd name="T0" fmla="*/ 33 w 839"/>
                <a:gd name="T1" fmla="*/ 834 h 834"/>
                <a:gd name="T2" fmla="*/ 11 w 839"/>
                <a:gd name="T3" fmla="*/ 825 h 834"/>
                <a:gd name="T4" fmla="*/ 11 w 839"/>
                <a:gd name="T5" fmla="*/ 782 h 834"/>
                <a:gd name="T6" fmla="*/ 785 w 839"/>
                <a:gd name="T7" fmla="*/ 12 h 834"/>
                <a:gd name="T8" fmla="*/ 827 w 839"/>
                <a:gd name="T9" fmla="*/ 12 h 834"/>
                <a:gd name="T10" fmla="*/ 827 w 839"/>
                <a:gd name="T11" fmla="*/ 54 h 834"/>
                <a:gd name="T12" fmla="*/ 54 w 839"/>
                <a:gd name="T13" fmla="*/ 825 h 834"/>
                <a:gd name="T14" fmla="*/ 33 w 839"/>
                <a:gd name="T15" fmla="*/ 834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9" h="834">
                  <a:moveTo>
                    <a:pt x="33" y="834"/>
                  </a:moveTo>
                  <a:cubicBezTo>
                    <a:pt x="25" y="834"/>
                    <a:pt x="17" y="831"/>
                    <a:pt x="11" y="825"/>
                  </a:cubicBezTo>
                  <a:cubicBezTo>
                    <a:pt x="0" y="813"/>
                    <a:pt x="0" y="794"/>
                    <a:pt x="11" y="782"/>
                  </a:cubicBezTo>
                  <a:cubicBezTo>
                    <a:pt x="785" y="12"/>
                    <a:pt x="785" y="12"/>
                    <a:pt x="785" y="12"/>
                  </a:cubicBezTo>
                  <a:cubicBezTo>
                    <a:pt x="796" y="0"/>
                    <a:pt x="815" y="0"/>
                    <a:pt x="827" y="12"/>
                  </a:cubicBezTo>
                  <a:cubicBezTo>
                    <a:pt x="839" y="24"/>
                    <a:pt x="839" y="43"/>
                    <a:pt x="827" y="54"/>
                  </a:cubicBezTo>
                  <a:cubicBezTo>
                    <a:pt x="54" y="825"/>
                    <a:pt x="54" y="825"/>
                    <a:pt x="54" y="825"/>
                  </a:cubicBezTo>
                  <a:cubicBezTo>
                    <a:pt x="48" y="831"/>
                    <a:pt x="40" y="834"/>
                    <a:pt x="33" y="8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10"/>
            <p:cNvSpPr>
              <a:spLocks noEditPoints="1"/>
            </p:cNvSpPr>
            <p:nvPr/>
          </p:nvSpPr>
          <p:spPr bwMode="auto">
            <a:xfrm>
              <a:off x="4140200" y="4865687"/>
              <a:ext cx="301625" cy="500063"/>
            </a:xfrm>
            <a:custGeom>
              <a:avLst/>
              <a:gdLst>
                <a:gd name="T0" fmla="*/ 50 w 298"/>
                <a:gd name="T1" fmla="*/ 492 h 492"/>
                <a:gd name="T2" fmla="*/ 40 w 298"/>
                <a:gd name="T3" fmla="*/ 490 h 492"/>
                <a:gd name="T4" fmla="*/ 20 w 298"/>
                <a:gd name="T5" fmla="*/ 464 h 492"/>
                <a:gd name="T6" fmla="*/ 1 w 298"/>
                <a:gd name="T7" fmla="*/ 252 h 492"/>
                <a:gd name="T8" fmla="*/ 10 w 298"/>
                <a:gd name="T9" fmla="*/ 228 h 492"/>
                <a:gd name="T10" fmla="*/ 227 w 298"/>
                <a:gd name="T11" fmla="*/ 11 h 492"/>
                <a:gd name="T12" fmla="*/ 259 w 298"/>
                <a:gd name="T13" fmla="*/ 4 h 492"/>
                <a:gd name="T14" fmla="*/ 278 w 298"/>
                <a:gd name="T15" fmla="*/ 29 h 492"/>
                <a:gd name="T16" fmla="*/ 297 w 298"/>
                <a:gd name="T17" fmla="*/ 242 h 492"/>
                <a:gd name="T18" fmla="*/ 289 w 298"/>
                <a:gd name="T19" fmla="*/ 266 h 492"/>
                <a:gd name="T20" fmla="*/ 71 w 298"/>
                <a:gd name="T21" fmla="*/ 483 h 492"/>
                <a:gd name="T22" fmla="*/ 50 w 298"/>
                <a:gd name="T23" fmla="*/ 492 h 492"/>
                <a:gd name="T24" fmla="*/ 62 w 298"/>
                <a:gd name="T25" fmla="*/ 260 h 492"/>
                <a:gd name="T26" fmla="*/ 74 w 298"/>
                <a:gd name="T27" fmla="*/ 395 h 492"/>
                <a:gd name="T28" fmla="*/ 236 w 298"/>
                <a:gd name="T29" fmla="*/ 233 h 492"/>
                <a:gd name="T30" fmla="*/ 224 w 298"/>
                <a:gd name="T31" fmla="*/ 99 h 492"/>
                <a:gd name="T32" fmla="*/ 62 w 298"/>
                <a:gd name="T33" fmla="*/ 26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8" h="492">
                  <a:moveTo>
                    <a:pt x="50" y="492"/>
                  </a:moveTo>
                  <a:cubicBezTo>
                    <a:pt x="46" y="492"/>
                    <a:pt x="43" y="491"/>
                    <a:pt x="40" y="490"/>
                  </a:cubicBezTo>
                  <a:cubicBezTo>
                    <a:pt x="29" y="486"/>
                    <a:pt x="21" y="476"/>
                    <a:pt x="20" y="464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0" y="243"/>
                    <a:pt x="3" y="234"/>
                    <a:pt x="10" y="228"/>
                  </a:cubicBezTo>
                  <a:cubicBezTo>
                    <a:pt x="227" y="11"/>
                    <a:pt x="227" y="11"/>
                    <a:pt x="227" y="11"/>
                  </a:cubicBezTo>
                  <a:cubicBezTo>
                    <a:pt x="235" y="2"/>
                    <a:pt x="248" y="0"/>
                    <a:pt x="259" y="4"/>
                  </a:cubicBezTo>
                  <a:cubicBezTo>
                    <a:pt x="270" y="7"/>
                    <a:pt x="277" y="17"/>
                    <a:pt x="278" y="29"/>
                  </a:cubicBezTo>
                  <a:cubicBezTo>
                    <a:pt x="297" y="242"/>
                    <a:pt x="297" y="242"/>
                    <a:pt x="297" y="242"/>
                  </a:cubicBezTo>
                  <a:cubicBezTo>
                    <a:pt x="298" y="251"/>
                    <a:pt x="295" y="259"/>
                    <a:pt x="289" y="266"/>
                  </a:cubicBezTo>
                  <a:cubicBezTo>
                    <a:pt x="71" y="483"/>
                    <a:pt x="71" y="483"/>
                    <a:pt x="71" y="483"/>
                  </a:cubicBezTo>
                  <a:cubicBezTo>
                    <a:pt x="65" y="489"/>
                    <a:pt x="58" y="492"/>
                    <a:pt x="50" y="492"/>
                  </a:cubicBezTo>
                  <a:close/>
                  <a:moveTo>
                    <a:pt x="62" y="260"/>
                  </a:moveTo>
                  <a:cubicBezTo>
                    <a:pt x="74" y="395"/>
                    <a:pt x="74" y="395"/>
                    <a:pt x="74" y="395"/>
                  </a:cubicBezTo>
                  <a:cubicBezTo>
                    <a:pt x="236" y="233"/>
                    <a:pt x="236" y="233"/>
                    <a:pt x="236" y="233"/>
                  </a:cubicBezTo>
                  <a:cubicBezTo>
                    <a:pt x="224" y="99"/>
                    <a:pt x="224" y="99"/>
                    <a:pt x="224" y="99"/>
                  </a:cubicBezTo>
                  <a:lnTo>
                    <a:pt x="62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6" name="Freeform 11"/>
            <p:cNvSpPr>
              <a:spLocks noEditPoints="1"/>
            </p:cNvSpPr>
            <p:nvPr/>
          </p:nvSpPr>
          <p:spPr bwMode="auto">
            <a:xfrm>
              <a:off x="4157663" y="5083175"/>
              <a:ext cx="501650" cy="301625"/>
            </a:xfrm>
            <a:custGeom>
              <a:avLst/>
              <a:gdLst>
                <a:gd name="T0" fmla="*/ 245 w 494"/>
                <a:gd name="T1" fmla="*/ 297 h 297"/>
                <a:gd name="T2" fmla="*/ 242 w 494"/>
                <a:gd name="T3" fmla="*/ 296 h 297"/>
                <a:gd name="T4" fmla="*/ 29 w 494"/>
                <a:gd name="T5" fmla="*/ 278 h 297"/>
                <a:gd name="T6" fmla="*/ 4 w 494"/>
                <a:gd name="T7" fmla="*/ 258 h 297"/>
                <a:gd name="T8" fmla="*/ 11 w 494"/>
                <a:gd name="T9" fmla="*/ 226 h 297"/>
                <a:gd name="T10" fmla="*/ 228 w 494"/>
                <a:gd name="T11" fmla="*/ 9 h 297"/>
                <a:gd name="T12" fmla="*/ 252 w 494"/>
                <a:gd name="T13" fmla="*/ 0 h 297"/>
                <a:gd name="T14" fmla="*/ 464 w 494"/>
                <a:gd name="T15" fmla="*/ 19 h 297"/>
                <a:gd name="T16" fmla="*/ 490 w 494"/>
                <a:gd name="T17" fmla="*/ 39 h 297"/>
                <a:gd name="T18" fmla="*/ 483 w 494"/>
                <a:gd name="T19" fmla="*/ 70 h 297"/>
                <a:gd name="T20" fmla="*/ 266 w 494"/>
                <a:gd name="T21" fmla="*/ 288 h 297"/>
                <a:gd name="T22" fmla="*/ 245 w 494"/>
                <a:gd name="T23" fmla="*/ 297 h 297"/>
                <a:gd name="T24" fmla="*/ 99 w 494"/>
                <a:gd name="T25" fmla="*/ 223 h 297"/>
                <a:gd name="T26" fmla="*/ 233 w 494"/>
                <a:gd name="T27" fmla="*/ 235 h 297"/>
                <a:gd name="T28" fmla="*/ 395 w 494"/>
                <a:gd name="T29" fmla="*/ 73 h 297"/>
                <a:gd name="T30" fmla="*/ 261 w 494"/>
                <a:gd name="T31" fmla="*/ 62 h 297"/>
                <a:gd name="T32" fmla="*/ 99 w 494"/>
                <a:gd name="T33" fmla="*/ 223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4" h="297">
                  <a:moveTo>
                    <a:pt x="245" y="297"/>
                  </a:moveTo>
                  <a:cubicBezTo>
                    <a:pt x="244" y="297"/>
                    <a:pt x="243" y="297"/>
                    <a:pt x="242" y="296"/>
                  </a:cubicBezTo>
                  <a:cubicBezTo>
                    <a:pt x="29" y="278"/>
                    <a:pt x="29" y="278"/>
                    <a:pt x="29" y="278"/>
                  </a:cubicBezTo>
                  <a:cubicBezTo>
                    <a:pt x="18" y="277"/>
                    <a:pt x="8" y="269"/>
                    <a:pt x="4" y="258"/>
                  </a:cubicBezTo>
                  <a:cubicBezTo>
                    <a:pt x="0" y="247"/>
                    <a:pt x="2" y="235"/>
                    <a:pt x="11" y="226"/>
                  </a:cubicBezTo>
                  <a:cubicBezTo>
                    <a:pt x="228" y="9"/>
                    <a:pt x="228" y="9"/>
                    <a:pt x="228" y="9"/>
                  </a:cubicBezTo>
                  <a:cubicBezTo>
                    <a:pt x="234" y="3"/>
                    <a:pt x="243" y="0"/>
                    <a:pt x="252" y="0"/>
                  </a:cubicBezTo>
                  <a:cubicBezTo>
                    <a:pt x="464" y="19"/>
                    <a:pt x="464" y="19"/>
                    <a:pt x="464" y="19"/>
                  </a:cubicBezTo>
                  <a:cubicBezTo>
                    <a:pt x="476" y="20"/>
                    <a:pt x="486" y="28"/>
                    <a:pt x="490" y="39"/>
                  </a:cubicBezTo>
                  <a:cubicBezTo>
                    <a:pt x="494" y="50"/>
                    <a:pt x="491" y="62"/>
                    <a:pt x="483" y="70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60" y="293"/>
                    <a:pt x="252" y="297"/>
                    <a:pt x="245" y="297"/>
                  </a:cubicBezTo>
                  <a:close/>
                  <a:moveTo>
                    <a:pt x="99" y="223"/>
                  </a:moveTo>
                  <a:cubicBezTo>
                    <a:pt x="233" y="235"/>
                    <a:pt x="233" y="235"/>
                    <a:pt x="233" y="235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261" y="62"/>
                    <a:pt x="261" y="62"/>
                    <a:pt x="261" y="62"/>
                  </a:cubicBezTo>
                  <a:lnTo>
                    <a:pt x="99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7" name="Freeform 6"/>
          <p:cNvSpPr>
            <a:spLocks/>
          </p:cNvSpPr>
          <p:nvPr userDrawn="1"/>
        </p:nvSpPr>
        <p:spPr bwMode="auto">
          <a:xfrm>
            <a:off x="4619836" y="296368"/>
            <a:ext cx="7560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9810 w 9810"/>
              <a:gd name="connsiteY0" fmla="*/ 0 h 10000"/>
              <a:gd name="connsiteX1" fmla="*/ 0 w 9810"/>
              <a:gd name="connsiteY1" fmla="*/ 0 h 10000"/>
              <a:gd name="connsiteX2" fmla="*/ 193 w 9810"/>
              <a:gd name="connsiteY2" fmla="*/ 5024 h 10000"/>
              <a:gd name="connsiteX3" fmla="*/ 0 w 9810"/>
              <a:gd name="connsiteY3" fmla="*/ 10000 h 10000"/>
              <a:gd name="connsiteX4" fmla="*/ 9810 w 9810"/>
              <a:gd name="connsiteY4" fmla="*/ 10000 h 10000"/>
              <a:gd name="connsiteX5" fmla="*/ 7589 w 9810"/>
              <a:gd name="connsiteY5" fmla="*/ 5574 h 10000"/>
              <a:gd name="connsiteX6" fmla="*/ 9810 w 9810"/>
              <a:gd name="connsiteY6" fmla="*/ 0 h 10000"/>
              <a:gd name="connsiteX0" fmla="*/ 7021 w 10000"/>
              <a:gd name="connsiteY0" fmla="*/ 0 h 10000"/>
              <a:gd name="connsiteX1" fmla="*/ 0 w 10000"/>
              <a:gd name="connsiteY1" fmla="*/ 0 h 10000"/>
              <a:gd name="connsiteX2" fmla="*/ 197 w 10000"/>
              <a:gd name="connsiteY2" fmla="*/ 5024 h 10000"/>
              <a:gd name="connsiteX3" fmla="*/ 0 w 10000"/>
              <a:gd name="connsiteY3" fmla="*/ 10000 h 10000"/>
              <a:gd name="connsiteX4" fmla="*/ 10000 w 10000"/>
              <a:gd name="connsiteY4" fmla="*/ 10000 h 10000"/>
              <a:gd name="connsiteX5" fmla="*/ 7736 w 10000"/>
              <a:gd name="connsiteY5" fmla="*/ 5574 h 10000"/>
              <a:gd name="connsiteX6" fmla="*/ 7021 w 10000"/>
              <a:gd name="connsiteY6" fmla="*/ 0 h 10000"/>
              <a:gd name="connsiteX0" fmla="*/ 7021 w 7736"/>
              <a:gd name="connsiteY0" fmla="*/ 0 h 10038"/>
              <a:gd name="connsiteX1" fmla="*/ 0 w 7736"/>
              <a:gd name="connsiteY1" fmla="*/ 0 h 10038"/>
              <a:gd name="connsiteX2" fmla="*/ 197 w 7736"/>
              <a:gd name="connsiteY2" fmla="*/ 5024 h 10038"/>
              <a:gd name="connsiteX3" fmla="*/ 0 w 7736"/>
              <a:gd name="connsiteY3" fmla="*/ 10000 h 10038"/>
              <a:gd name="connsiteX4" fmla="*/ 7017 w 7736"/>
              <a:gd name="connsiteY4" fmla="*/ 10038 h 10038"/>
              <a:gd name="connsiteX5" fmla="*/ 7736 w 7736"/>
              <a:gd name="connsiteY5" fmla="*/ 5574 h 10038"/>
              <a:gd name="connsiteX6" fmla="*/ 7021 w 7736"/>
              <a:gd name="connsiteY6" fmla="*/ 0 h 10038"/>
              <a:gd name="connsiteX0" fmla="*/ 9076 w 9316"/>
              <a:gd name="connsiteY0" fmla="*/ 0 h 10000"/>
              <a:gd name="connsiteX1" fmla="*/ 0 w 9316"/>
              <a:gd name="connsiteY1" fmla="*/ 0 h 10000"/>
              <a:gd name="connsiteX2" fmla="*/ 255 w 9316"/>
              <a:gd name="connsiteY2" fmla="*/ 5005 h 10000"/>
              <a:gd name="connsiteX3" fmla="*/ 0 w 9316"/>
              <a:gd name="connsiteY3" fmla="*/ 9962 h 10000"/>
              <a:gd name="connsiteX4" fmla="*/ 9071 w 9316"/>
              <a:gd name="connsiteY4" fmla="*/ 10000 h 10000"/>
              <a:gd name="connsiteX5" fmla="*/ 9316 w 9316"/>
              <a:gd name="connsiteY5" fmla="*/ 5668 h 10000"/>
              <a:gd name="connsiteX6" fmla="*/ 9076 w 9316"/>
              <a:gd name="connsiteY6" fmla="*/ 0 h 10000"/>
              <a:gd name="connsiteX0" fmla="*/ 9742 w 10000"/>
              <a:gd name="connsiteY0" fmla="*/ 0 h 10000"/>
              <a:gd name="connsiteX1" fmla="*/ 0 w 10000"/>
              <a:gd name="connsiteY1" fmla="*/ 0 h 10000"/>
              <a:gd name="connsiteX2" fmla="*/ 274 w 10000"/>
              <a:gd name="connsiteY2" fmla="*/ 5005 h 10000"/>
              <a:gd name="connsiteX3" fmla="*/ 0 w 10000"/>
              <a:gd name="connsiteY3" fmla="*/ 9962 h 10000"/>
              <a:gd name="connsiteX4" fmla="*/ 9737 w 10000"/>
              <a:gd name="connsiteY4" fmla="*/ 10000 h 10000"/>
              <a:gd name="connsiteX5" fmla="*/ 10000 w 10000"/>
              <a:gd name="connsiteY5" fmla="*/ 5668 h 10000"/>
              <a:gd name="connsiteX6" fmla="*/ 9742 w 10000"/>
              <a:gd name="connsiteY6" fmla="*/ 0 h 10000"/>
              <a:gd name="connsiteX0" fmla="*/ 9742 w 9877"/>
              <a:gd name="connsiteY0" fmla="*/ 0 h 10000"/>
              <a:gd name="connsiteX1" fmla="*/ 0 w 9877"/>
              <a:gd name="connsiteY1" fmla="*/ 0 h 10000"/>
              <a:gd name="connsiteX2" fmla="*/ 274 w 9877"/>
              <a:gd name="connsiteY2" fmla="*/ 5005 h 10000"/>
              <a:gd name="connsiteX3" fmla="*/ 0 w 9877"/>
              <a:gd name="connsiteY3" fmla="*/ 9962 h 10000"/>
              <a:gd name="connsiteX4" fmla="*/ 9737 w 9877"/>
              <a:gd name="connsiteY4" fmla="*/ 10000 h 10000"/>
              <a:gd name="connsiteX5" fmla="*/ 9738 w 9877"/>
              <a:gd name="connsiteY5" fmla="*/ 5783 h 10000"/>
              <a:gd name="connsiteX6" fmla="*/ 9742 w 9877"/>
              <a:gd name="connsiteY6" fmla="*/ 0 h 10000"/>
              <a:gd name="connsiteX0" fmla="*/ 9863 w 9991"/>
              <a:gd name="connsiteY0" fmla="*/ 0 h 10000"/>
              <a:gd name="connsiteX1" fmla="*/ 0 w 9991"/>
              <a:gd name="connsiteY1" fmla="*/ 0 h 10000"/>
              <a:gd name="connsiteX2" fmla="*/ 277 w 9991"/>
              <a:gd name="connsiteY2" fmla="*/ 5005 h 10000"/>
              <a:gd name="connsiteX3" fmla="*/ 0 w 9991"/>
              <a:gd name="connsiteY3" fmla="*/ 9962 h 10000"/>
              <a:gd name="connsiteX4" fmla="*/ 9858 w 9991"/>
              <a:gd name="connsiteY4" fmla="*/ 10000 h 10000"/>
              <a:gd name="connsiteX5" fmla="*/ 9817 w 9991"/>
              <a:gd name="connsiteY5" fmla="*/ 5783 h 10000"/>
              <a:gd name="connsiteX6" fmla="*/ 9863 w 9991"/>
              <a:gd name="connsiteY6" fmla="*/ 0 h 10000"/>
              <a:gd name="connsiteX0" fmla="*/ 9872 w 10014"/>
              <a:gd name="connsiteY0" fmla="*/ 0 h 10000"/>
              <a:gd name="connsiteX1" fmla="*/ 0 w 10014"/>
              <a:gd name="connsiteY1" fmla="*/ 0 h 10000"/>
              <a:gd name="connsiteX2" fmla="*/ 277 w 10014"/>
              <a:gd name="connsiteY2" fmla="*/ 5005 h 10000"/>
              <a:gd name="connsiteX3" fmla="*/ 0 w 10014"/>
              <a:gd name="connsiteY3" fmla="*/ 9962 h 10000"/>
              <a:gd name="connsiteX4" fmla="*/ 9867 w 10014"/>
              <a:gd name="connsiteY4" fmla="*/ 10000 h 10000"/>
              <a:gd name="connsiteX5" fmla="*/ 9890 w 10014"/>
              <a:gd name="connsiteY5" fmla="*/ 5745 h 10000"/>
              <a:gd name="connsiteX6" fmla="*/ 9872 w 10014"/>
              <a:gd name="connsiteY6" fmla="*/ 0 h 10000"/>
              <a:gd name="connsiteX0" fmla="*/ 9872 w 10030"/>
              <a:gd name="connsiteY0" fmla="*/ 0 h 10000"/>
              <a:gd name="connsiteX1" fmla="*/ 0 w 10030"/>
              <a:gd name="connsiteY1" fmla="*/ 0 h 10000"/>
              <a:gd name="connsiteX2" fmla="*/ 277 w 10030"/>
              <a:gd name="connsiteY2" fmla="*/ 5005 h 10000"/>
              <a:gd name="connsiteX3" fmla="*/ 0 w 10030"/>
              <a:gd name="connsiteY3" fmla="*/ 9962 h 10000"/>
              <a:gd name="connsiteX4" fmla="*/ 9867 w 10030"/>
              <a:gd name="connsiteY4" fmla="*/ 10000 h 10000"/>
              <a:gd name="connsiteX5" fmla="*/ 9890 w 10030"/>
              <a:gd name="connsiteY5" fmla="*/ 5745 h 10000"/>
              <a:gd name="connsiteX6" fmla="*/ 9872 w 10030"/>
              <a:gd name="connsiteY6" fmla="*/ 0 h 10000"/>
              <a:gd name="connsiteX0" fmla="*/ 9872 w 9921"/>
              <a:gd name="connsiteY0" fmla="*/ 0 h 10000"/>
              <a:gd name="connsiteX1" fmla="*/ 0 w 9921"/>
              <a:gd name="connsiteY1" fmla="*/ 0 h 10000"/>
              <a:gd name="connsiteX2" fmla="*/ 277 w 9921"/>
              <a:gd name="connsiteY2" fmla="*/ 5005 h 10000"/>
              <a:gd name="connsiteX3" fmla="*/ 0 w 9921"/>
              <a:gd name="connsiteY3" fmla="*/ 9962 h 10000"/>
              <a:gd name="connsiteX4" fmla="*/ 9867 w 9921"/>
              <a:gd name="connsiteY4" fmla="*/ 10000 h 10000"/>
              <a:gd name="connsiteX5" fmla="*/ 9890 w 9921"/>
              <a:gd name="connsiteY5" fmla="*/ 5745 h 10000"/>
              <a:gd name="connsiteX6" fmla="*/ 9872 w 9921"/>
              <a:gd name="connsiteY6" fmla="*/ 0 h 10000"/>
              <a:gd name="connsiteX0" fmla="*/ 9951 w 9974"/>
              <a:gd name="connsiteY0" fmla="*/ 0 h 10000"/>
              <a:gd name="connsiteX1" fmla="*/ 0 w 9974"/>
              <a:gd name="connsiteY1" fmla="*/ 0 h 10000"/>
              <a:gd name="connsiteX2" fmla="*/ 279 w 9974"/>
              <a:gd name="connsiteY2" fmla="*/ 5005 h 10000"/>
              <a:gd name="connsiteX3" fmla="*/ 0 w 9974"/>
              <a:gd name="connsiteY3" fmla="*/ 9962 h 10000"/>
              <a:gd name="connsiteX4" fmla="*/ 9946 w 9974"/>
              <a:gd name="connsiteY4" fmla="*/ 10000 h 10000"/>
              <a:gd name="connsiteX5" fmla="*/ 9969 w 9974"/>
              <a:gd name="connsiteY5" fmla="*/ 5745 h 10000"/>
              <a:gd name="connsiteX6" fmla="*/ 9951 w 9974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9995"/>
              <a:gd name="connsiteY0" fmla="*/ 0 h 10000"/>
              <a:gd name="connsiteX1" fmla="*/ 0 w 9995"/>
              <a:gd name="connsiteY1" fmla="*/ 0 h 10000"/>
              <a:gd name="connsiteX2" fmla="*/ 280 w 9995"/>
              <a:gd name="connsiteY2" fmla="*/ 5005 h 10000"/>
              <a:gd name="connsiteX3" fmla="*/ 0 w 9995"/>
              <a:gd name="connsiteY3" fmla="*/ 9962 h 10000"/>
              <a:gd name="connsiteX4" fmla="*/ 9972 w 9995"/>
              <a:gd name="connsiteY4" fmla="*/ 10000 h 10000"/>
              <a:gd name="connsiteX5" fmla="*/ 9995 w 9995"/>
              <a:gd name="connsiteY5" fmla="*/ 5745 h 10000"/>
              <a:gd name="connsiteX6" fmla="*/ 9977 w 9995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9977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9999 w 10004"/>
              <a:gd name="connsiteY0" fmla="*/ 0 h 10000"/>
              <a:gd name="connsiteX1" fmla="*/ 0 w 10004"/>
              <a:gd name="connsiteY1" fmla="*/ 0 h 10000"/>
              <a:gd name="connsiteX2" fmla="*/ 280 w 10004"/>
              <a:gd name="connsiteY2" fmla="*/ 5005 h 10000"/>
              <a:gd name="connsiteX3" fmla="*/ 0 w 10004"/>
              <a:gd name="connsiteY3" fmla="*/ 9962 h 10000"/>
              <a:gd name="connsiteX4" fmla="*/ 10000 w 10004"/>
              <a:gd name="connsiteY4" fmla="*/ 10000 h 10000"/>
              <a:gd name="connsiteX5" fmla="*/ 10000 w 10004"/>
              <a:gd name="connsiteY5" fmla="*/ 5745 h 10000"/>
              <a:gd name="connsiteX6" fmla="*/ 9999 w 10004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10000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14796 w 14796"/>
              <a:gd name="connsiteY0" fmla="*/ 0 h 10000"/>
              <a:gd name="connsiteX1" fmla="*/ 0 w 14796"/>
              <a:gd name="connsiteY1" fmla="*/ 0 h 10000"/>
              <a:gd name="connsiteX2" fmla="*/ 280 w 14796"/>
              <a:gd name="connsiteY2" fmla="*/ 5005 h 10000"/>
              <a:gd name="connsiteX3" fmla="*/ 0 w 14796"/>
              <a:gd name="connsiteY3" fmla="*/ 9962 h 10000"/>
              <a:gd name="connsiteX4" fmla="*/ 10000 w 14796"/>
              <a:gd name="connsiteY4" fmla="*/ 10000 h 10000"/>
              <a:gd name="connsiteX5" fmla="*/ 10000 w 14796"/>
              <a:gd name="connsiteY5" fmla="*/ 5745 h 10000"/>
              <a:gd name="connsiteX6" fmla="*/ 14796 w 14796"/>
              <a:gd name="connsiteY6" fmla="*/ 0 h 10000"/>
              <a:gd name="connsiteX0" fmla="*/ 14796 w 14796"/>
              <a:gd name="connsiteY0" fmla="*/ 0 h 9968"/>
              <a:gd name="connsiteX1" fmla="*/ 0 w 14796"/>
              <a:gd name="connsiteY1" fmla="*/ 0 h 9968"/>
              <a:gd name="connsiteX2" fmla="*/ 280 w 14796"/>
              <a:gd name="connsiteY2" fmla="*/ 5005 h 9968"/>
              <a:gd name="connsiteX3" fmla="*/ 0 w 14796"/>
              <a:gd name="connsiteY3" fmla="*/ 9962 h 9968"/>
              <a:gd name="connsiteX4" fmla="*/ 14788 w 14796"/>
              <a:gd name="connsiteY4" fmla="*/ 9968 h 9968"/>
              <a:gd name="connsiteX5" fmla="*/ 10000 w 14796"/>
              <a:gd name="connsiteY5" fmla="*/ 5745 h 9968"/>
              <a:gd name="connsiteX6" fmla="*/ 14796 w 14796"/>
              <a:gd name="connsiteY6" fmla="*/ 0 h 9968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8" name="Freeform 11"/>
          <p:cNvSpPr>
            <a:spLocks/>
          </p:cNvSpPr>
          <p:nvPr userDrawn="1"/>
        </p:nvSpPr>
        <p:spPr bwMode="auto">
          <a:xfrm>
            <a:off x="4511824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0" name="内容占位符 6"/>
          <p:cNvSpPr>
            <a:spLocks noGrp="1"/>
          </p:cNvSpPr>
          <p:nvPr>
            <p:ph sz="quarter" idx="11" hasCustomPrompt="1"/>
          </p:nvPr>
        </p:nvSpPr>
        <p:spPr>
          <a:xfrm>
            <a:off x="451202" y="1233276"/>
            <a:ext cx="11306175" cy="4680000"/>
          </a:xfrm>
          <a:prstGeom prst="rect">
            <a:avLst/>
          </a:prstGeom>
        </p:spPr>
        <p:txBody>
          <a:bodyPr/>
          <a:lstStyle>
            <a:lvl1pPr marL="301625" marR="0" indent="-301625" algn="just" defTabSz="801688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itchFamily="2" charset="2"/>
              <a:buChar char="l"/>
              <a:tabLst/>
              <a:defRPr kumimoji="0" lang="en-US" altLang="zh-CN" sz="2200" b="0" i="0" u="none" strike="noStrike" kern="0" cap="none" spc="0" normalizeH="0" baseline="0" noProof="0"/>
            </a:lvl1pPr>
            <a:lvl2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2pPr>
            <a:lvl3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3pPr>
            <a:lvl4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4pPr>
            <a:lvl5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5pPr>
          </a:lstStyle>
          <a:p>
            <a:pPr marL="301625" marR="0" lvl="0" indent="-301625" algn="just" defTabSz="801688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itchFamily="2" charset="2"/>
              <a:buChar char="l"/>
              <a:tabLst/>
              <a:defRPr/>
            </a:pP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 completion of this course, you will be able to: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</a:t>
            </a:r>
            <a:r>
              <a:rPr lang="zh-CN" altLang="en-US" dirty="0"/>
              <a:t>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00727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#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3226666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eaLnBrk="0" fontAlgn="ctr" hangingPunct="0"/>
            <a:r>
              <a:rPr lang="ru-RU" altLang="zh-CN" sz="3500" b="1" kern="1200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Содержание</a:t>
            </a:r>
            <a:endParaRPr lang="en-US" altLang="zh-CN" sz="3500" b="1" kern="1200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27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8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587388" y="515379"/>
            <a:ext cx="358335" cy="426359"/>
            <a:chOff x="3295650" y="230188"/>
            <a:chExt cx="936625" cy="1114426"/>
          </a:xfrm>
          <a:solidFill>
            <a:schemeClr val="bg1"/>
          </a:solidFill>
        </p:grpSpPr>
        <p:sp>
          <p:nvSpPr>
            <p:cNvPr id="30" name="Rectangle 16"/>
            <p:cNvSpPr>
              <a:spLocks noChangeArrowheads="1"/>
            </p:cNvSpPr>
            <p:nvPr/>
          </p:nvSpPr>
          <p:spPr bwMode="auto">
            <a:xfrm>
              <a:off x="3959225" y="876301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1" name="Rectangle 17"/>
            <p:cNvSpPr>
              <a:spLocks noChangeArrowheads="1"/>
            </p:cNvSpPr>
            <p:nvPr/>
          </p:nvSpPr>
          <p:spPr bwMode="auto">
            <a:xfrm>
              <a:off x="3959225" y="777876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Rectangle 18"/>
            <p:cNvSpPr>
              <a:spLocks noChangeArrowheads="1"/>
            </p:cNvSpPr>
            <p:nvPr/>
          </p:nvSpPr>
          <p:spPr bwMode="auto">
            <a:xfrm>
              <a:off x="3959225" y="677863"/>
              <a:ext cx="182563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Rectangle 19"/>
            <p:cNvSpPr>
              <a:spLocks noChangeArrowheads="1"/>
            </p:cNvSpPr>
            <p:nvPr/>
          </p:nvSpPr>
          <p:spPr bwMode="auto">
            <a:xfrm>
              <a:off x="3959225" y="582613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Rectangle 20"/>
            <p:cNvSpPr>
              <a:spLocks noChangeArrowheads="1"/>
            </p:cNvSpPr>
            <p:nvPr/>
          </p:nvSpPr>
          <p:spPr bwMode="auto">
            <a:xfrm>
              <a:off x="3676650" y="1101726"/>
              <a:ext cx="469900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Rectangle 21"/>
            <p:cNvSpPr>
              <a:spLocks noChangeArrowheads="1"/>
            </p:cNvSpPr>
            <p:nvPr/>
          </p:nvSpPr>
          <p:spPr bwMode="auto">
            <a:xfrm>
              <a:off x="3676650" y="1198563"/>
              <a:ext cx="469900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3590925" y="482601"/>
              <a:ext cx="641350" cy="862013"/>
            </a:xfrm>
            <a:custGeom>
              <a:avLst/>
              <a:gdLst>
                <a:gd name="T0" fmla="*/ 229 w 404"/>
                <a:gd name="T1" fmla="*/ 0 h 543"/>
                <a:gd name="T2" fmla="*/ 229 w 404"/>
                <a:gd name="T3" fmla="*/ 30 h 543"/>
                <a:gd name="T4" fmla="*/ 373 w 404"/>
                <a:gd name="T5" fmla="*/ 30 h 543"/>
                <a:gd name="T6" fmla="*/ 373 w 404"/>
                <a:gd name="T7" fmla="*/ 513 h 543"/>
                <a:gd name="T8" fmla="*/ 33 w 404"/>
                <a:gd name="T9" fmla="*/ 513 h 543"/>
                <a:gd name="T10" fmla="*/ 31 w 404"/>
                <a:gd name="T11" fmla="*/ 387 h 543"/>
                <a:gd name="T12" fmla="*/ 0 w 404"/>
                <a:gd name="T13" fmla="*/ 387 h 543"/>
                <a:gd name="T14" fmla="*/ 0 w 404"/>
                <a:gd name="T15" fmla="*/ 543 h 543"/>
                <a:gd name="T16" fmla="*/ 404 w 404"/>
                <a:gd name="T17" fmla="*/ 543 h 543"/>
                <a:gd name="T18" fmla="*/ 404 w 404"/>
                <a:gd name="T19" fmla="*/ 0 h 543"/>
                <a:gd name="T20" fmla="*/ 229 w 404"/>
                <a:gd name="T2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4" h="543">
                  <a:moveTo>
                    <a:pt x="229" y="0"/>
                  </a:moveTo>
                  <a:lnTo>
                    <a:pt x="229" y="30"/>
                  </a:lnTo>
                  <a:lnTo>
                    <a:pt x="373" y="30"/>
                  </a:lnTo>
                  <a:lnTo>
                    <a:pt x="373" y="513"/>
                  </a:lnTo>
                  <a:lnTo>
                    <a:pt x="33" y="513"/>
                  </a:lnTo>
                  <a:lnTo>
                    <a:pt x="31" y="387"/>
                  </a:lnTo>
                  <a:lnTo>
                    <a:pt x="0" y="387"/>
                  </a:lnTo>
                  <a:lnTo>
                    <a:pt x="0" y="543"/>
                  </a:lnTo>
                  <a:lnTo>
                    <a:pt x="404" y="543"/>
                  </a:lnTo>
                  <a:lnTo>
                    <a:pt x="404" y="0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7" name="Rectangle 23"/>
            <p:cNvSpPr>
              <a:spLocks noChangeArrowheads="1"/>
            </p:cNvSpPr>
            <p:nvPr/>
          </p:nvSpPr>
          <p:spPr bwMode="auto">
            <a:xfrm>
              <a:off x="3959225" y="989013"/>
              <a:ext cx="182563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8" name="Freeform 24"/>
            <p:cNvSpPr>
              <a:spLocks noEditPoints="1"/>
            </p:cNvSpPr>
            <p:nvPr/>
          </p:nvSpPr>
          <p:spPr bwMode="auto">
            <a:xfrm>
              <a:off x="3295650" y="230188"/>
              <a:ext cx="639763" cy="852488"/>
            </a:xfrm>
            <a:custGeom>
              <a:avLst/>
              <a:gdLst>
                <a:gd name="T0" fmla="*/ 403 w 403"/>
                <a:gd name="T1" fmla="*/ 0 h 537"/>
                <a:gd name="T2" fmla="*/ 0 w 403"/>
                <a:gd name="T3" fmla="*/ 0 h 537"/>
                <a:gd name="T4" fmla="*/ 0 w 403"/>
                <a:gd name="T5" fmla="*/ 447 h 537"/>
                <a:gd name="T6" fmla="*/ 92 w 403"/>
                <a:gd name="T7" fmla="*/ 537 h 537"/>
                <a:gd name="T8" fmla="*/ 403 w 403"/>
                <a:gd name="T9" fmla="*/ 537 h 537"/>
                <a:gd name="T10" fmla="*/ 403 w 403"/>
                <a:gd name="T11" fmla="*/ 0 h 537"/>
                <a:gd name="T12" fmla="*/ 373 w 403"/>
                <a:gd name="T13" fmla="*/ 508 h 537"/>
                <a:gd name="T14" fmla="*/ 108 w 403"/>
                <a:gd name="T15" fmla="*/ 508 h 537"/>
                <a:gd name="T16" fmla="*/ 108 w 403"/>
                <a:gd name="T17" fmla="*/ 433 h 537"/>
                <a:gd name="T18" fmla="*/ 30 w 403"/>
                <a:gd name="T19" fmla="*/ 433 h 537"/>
                <a:gd name="T20" fmla="*/ 30 w 403"/>
                <a:gd name="T21" fmla="*/ 31 h 537"/>
                <a:gd name="T22" fmla="*/ 373 w 403"/>
                <a:gd name="T23" fmla="*/ 31 h 537"/>
                <a:gd name="T24" fmla="*/ 373 w 403"/>
                <a:gd name="T25" fmla="*/ 508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3" h="537">
                  <a:moveTo>
                    <a:pt x="403" y="0"/>
                  </a:moveTo>
                  <a:lnTo>
                    <a:pt x="0" y="0"/>
                  </a:lnTo>
                  <a:lnTo>
                    <a:pt x="0" y="447"/>
                  </a:lnTo>
                  <a:lnTo>
                    <a:pt x="92" y="537"/>
                  </a:lnTo>
                  <a:lnTo>
                    <a:pt x="403" y="537"/>
                  </a:lnTo>
                  <a:lnTo>
                    <a:pt x="403" y="0"/>
                  </a:lnTo>
                  <a:close/>
                  <a:moveTo>
                    <a:pt x="373" y="508"/>
                  </a:moveTo>
                  <a:lnTo>
                    <a:pt x="108" y="508"/>
                  </a:lnTo>
                  <a:lnTo>
                    <a:pt x="108" y="433"/>
                  </a:lnTo>
                  <a:lnTo>
                    <a:pt x="30" y="433"/>
                  </a:lnTo>
                  <a:lnTo>
                    <a:pt x="30" y="31"/>
                  </a:lnTo>
                  <a:lnTo>
                    <a:pt x="373" y="31"/>
                  </a:lnTo>
                  <a:lnTo>
                    <a:pt x="373" y="5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9" name="Rectangle 25"/>
            <p:cNvSpPr>
              <a:spLocks noChangeArrowheads="1"/>
            </p:cNvSpPr>
            <p:nvPr/>
          </p:nvSpPr>
          <p:spPr bwMode="auto">
            <a:xfrm>
              <a:off x="3441700" y="376238"/>
              <a:ext cx="176213" cy="32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0" name="Rectangle 26"/>
            <p:cNvSpPr>
              <a:spLocks noChangeArrowheads="1"/>
            </p:cNvSpPr>
            <p:nvPr/>
          </p:nvSpPr>
          <p:spPr bwMode="auto">
            <a:xfrm>
              <a:off x="3411538" y="755651"/>
              <a:ext cx="438150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1" name="Rectangle 27"/>
            <p:cNvSpPr>
              <a:spLocks noChangeArrowheads="1"/>
            </p:cNvSpPr>
            <p:nvPr/>
          </p:nvSpPr>
          <p:spPr bwMode="auto">
            <a:xfrm>
              <a:off x="3670300" y="565151"/>
              <a:ext cx="1793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2" name="Rectangle 28"/>
            <p:cNvSpPr>
              <a:spLocks noChangeArrowheads="1"/>
            </p:cNvSpPr>
            <p:nvPr/>
          </p:nvSpPr>
          <p:spPr bwMode="auto">
            <a:xfrm>
              <a:off x="3670300" y="658813"/>
              <a:ext cx="1793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3" name="Rectangle 29"/>
            <p:cNvSpPr>
              <a:spLocks noChangeArrowheads="1"/>
            </p:cNvSpPr>
            <p:nvPr/>
          </p:nvSpPr>
          <p:spPr bwMode="auto">
            <a:xfrm>
              <a:off x="3670300" y="471488"/>
              <a:ext cx="1793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4" name="Rectangle 30"/>
            <p:cNvSpPr>
              <a:spLocks noChangeArrowheads="1"/>
            </p:cNvSpPr>
            <p:nvPr/>
          </p:nvSpPr>
          <p:spPr bwMode="auto">
            <a:xfrm>
              <a:off x="3670300" y="376238"/>
              <a:ext cx="1793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5" name="Rectangle 31"/>
            <p:cNvSpPr>
              <a:spLocks noChangeArrowheads="1"/>
            </p:cNvSpPr>
            <p:nvPr/>
          </p:nvSpPr>
          <p:spPr bwMode="auto">
            <a:xfrm>
              <a:off x="3411538" y="842963"/>
              <a:ext cx="43815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7" name="Freeform 6"/>
          <p:cNvSpPr>
            <a:spLocks/>
          </p:cNvSpPr>
          <p:nvPr userDrawn="1"/>
        </p:nvSpPr>
        <p:spPr bwMode="auto">
          <a:xfrm>
            <a:off x="4619836" y="296368"/>
            <a:ext cx="7560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9810 w 9810"/>
              <a:gd name="connsiteY0" fmla="*/ 0 h 10000"/>
              <a:gd name="connsiteX1" fmla="*/ 0 w 9810"/>
              <a:gd name="connsiteY1" fmla="*/ 0 h 10000"/>
              <a:gd name="connsiteX2" fmla="*/ 193 w 9810"/>
              <a:gd name="connsiteY2" fmla="*/ 5024 h 10000"/>
              <a:gd name="connsiteX3" fmla="*/ 0 w 9810"/>
              <a:gd name="connsiteY3" fmla="*/ 10000 h 10000"/>
              <a:gd name="connsiteX4" fmla="*/ 9810 w 9810"/>
              <a:gd name="connsiteY4" fmla="*/ 10000 h 10000"/>
              <a:gd name="connsiteX5" fmla="*/ 7589 w 9810"/>
              <a:gd name="connsiteY5" fmla="*/ 5574 h 10000"/>
              <a:gd name="connsiteX6" fmla="*/ 9810 w 9810"/>
              <a:gd name="connsiteY6" fmla="*/ 0 h 10000"/>
              <a:gd name="connsiteX0" fmla="*/ 7021 w 10000"/>
              <a:gd name="connsiteY0" fmla="*/ 0 h 10000"/>
              <a:gd name="connsiteX1" fmla="*/ 0 w 10000"/>
              <a:gd name="connsiteY1" fmla="*/ 0 h 10000"/>
              <a:gd name="connsiteX2" fmla="*/ 197 w 10000"/>
              <a:gd name="connsiteY2" fmla="*/ 5024 h 10000"/>
              <a:gd name="connsiteX3" fmla="*/ 0 w 10000"/>
              <a:gd name="connsiteY3" fmla="*/ 10000 h 10000"/>
              <a:gd name="connsiteX4" fmla="*/ 10000 w 10000"/>
              <a:gd name="connsiteY4" fmla="*/ 10000 h 10000"/>
              <a:gd name="connsiteX5" fmla="*/ 7736 w 10000"/>
              <a:gd name="connsiteY5" fmla="*/ 5574 h 10000"/>
              <a:gd name="connsiteX6" fmla="*/ 7021 w 10000"/>
              <a:gd name="connsiteY6" fmla="*/ 0 h 10000"/>
              <a:gd name="connsiteX0" fmla="*/ 7021 w 7736"/>
              <a:gd name="connsiteY0" fmla="*/ 0 h 10038"/>
              <a:gd name="connsiteX1" fmla="*/ 0 w 7736"/>
              <a:gd name="connsiteY1" fmla="*/ 0 h 10038"/>
              <a:gd name="connsiteX2" fmla="*/ 197 w 7736"/>
              <a:gd name="connsiteY2" fmla="*/ 5024 h 10038"/>
              <a:gd name="connsiteX3" fmla="*/ 0 w 7736"/>
              <a:gd name="connsiteY3" fmla="*/ 10000 h 10038"/>
              <a:gd name="connsiteX4" fmla="*/ 7017 w 7736"/>
              <a:gd name="connsiteY4" fmla="*/ 10038 h 10038"/>
              <a:gd name="connsiteX5" fmla="*/ 7736 w 7736"/>
              <a:gd name="connsiteY5" fmla="*/ 5574 h 10038"/>
              <a:gd name="connsiteX6" fmla="*/ 7021 w 7736"/>
              <a:gd name="connsiteY6" fmla="*/ 0 h 10038"/>
              <a:gd name="connsiteX0" fmla="*/ 9076 w 9316"/>
              <a:gd name="connsiteY0" fmla="*/ 0 h 10000"/>
              <a:gd name="connsiteX1" fmla="*/ 0 w 9316"/>
              <a:gd name="connsiteY1" fmla="*/ 0 h 10000"/>
              <a:gd name="connsiteX2" fmla="*/ 255 w 9316"/>
              <a:gd name="connsiteY2" fmla="*/ 5005 h 10000"/>
              <a:gd name="connsiteX3" fmla="*/ 0 w 9316"/>
              <a:gd name="connsiteY3" fmla="*/ 9962 h 10000"/>
              <a:gd name="connsiteX4" fmla="*/ 9071 w 9316"/>
              <a:gd name="connsiteY4" fmla="*/ 10000 h 10000"/>
              <a:gd name="connsiteX5" fmla="*/ 9316 w 9316"/>
              <a:gd name="connsiteY5" fmla="*/ 5668 h 10000"/>
              <a:gd name="connsiteX6" fmla="*/ 9076 w 9316"/>
              <a:gd name="connsiteY6" fmla="*/ 0 h 10000"/>
              <a:gd name="connsiteX0" fmla="*/ 9742 w 10000"/>
              <a:gd name="connsiteY0" fmla="*/ 0 h 10000"/>
              <a:gd name="connsiteX1" fmla="*/ 0 w 10000"/>
              <a:gd name="connsiteY1" fmla="*/ 0 h 10000"/>
              <a:gd name="connsiteX2" fmla="*/ 274 w 10000"/>
              <a:gd name="connsiteY2" fmla="*/ 5005 h 10000"/>
              <a:gd name="connsiteX3" fmla="*/ 0 w 10000"/>
              <a:gd name="connsiteY3" fmla="*/ 9962 h 10000"/>
              <a:gd name="connsiteX4" fmla="*/ 9737 w 10000"/>
              <a:gd name="connsiteY4" fmla="*/ 10000 h 10000"/>
              <a:gd name="connsiteX5" fmla="*/ 10000 w 10000"/>
              <a:gd name="connsiteY5" fmla="*/ 5668 h 10000"/>
              <a:gd name="connsiteX6" fmla="*/ 9742 w 10000"/>
              <a:gd name="connsiteY6" fmla="*/ 0 h 10000"/>
              <a:gd name="connsiteX0" fmla="*/ 9742 w 9877"/>
              <a:gd name="connsiteY0" fmla="*/ 0 h 10000"/>
              <a:gd name="connsiteX1" fmla="*/ 0 w 9877"/>
              <a:gd name="connsiteY1" fmla="*/ 0 h 10000"/>
              <a:gd name="connsiteX2" fmla="*/ 274 w 9877"/>
              <a:gd name="connsiteY2" fmla="*/ 5005 h 10000"/>
              <a:gd name="connsiteX3" fmla="*/ 0 w 9877"/>
              <a:gd name="connsiteY3" fmla="*/ 9962 h 10000"/>
              <a:gd name="connsiteX4" fmla="*/ 9737 w 9877"/>
              <a:gd name="connsiteY4" fmla="*/ 10000 h 10000"/>
              <a:gd name="connsiteX5" fmla="*/ 9738 w 9877"/>
              <a:gd name="connsiteY5" fmla="*/ 5783 h 10000"/>
              <a:gd name="connsiteX6" fmla="*/ 9742 w 9877"/>
              <a:gd name="connsiteY6" fmla="*/ 0 h 10000"/>
              <a:gd name="connsiteX0" fmla="*/ 9863 w 9991"/>
              <a:gd name="connsiteY0" fmla="*/ 0 h 10000"/>
              <a:gd name="connsiteX1" fmla="*/ 0 w 9991"/>
              <a:gd name="connsiteY1" fmla="*/ 0 h 10000"/>
              <a:gd name="connsiteX2" fmla="*/ 277 w 9991"/>
              <a:gd name="connsiteY2" fmla="*/ 5005 h 10000"/>
              <a:gd name="connsiteX3" fmla="*/ 0 w 9991"/>
              <a:gd name="connsiteY3" fmla="*/ 9962 h 10000"/>
              <a:gd name="connsiteX4" fmla="*/ 9858 w 9991"/>
              <a:gd name="connsiteY4" fmla="*/ 10000 h 10000"/>
              <a:gd name="connsiteX5" fmla="*/ 9817 w 9991"/>
              <a:gd name="connsiteY5" fmla="*/ 5783 h 10000"/>
              <a:gd name="connsiteX6" fmla="*/ 9863 w 9991"/>
              <a:gd name="connsiteY6" fmla="*/ 0 h 10000"/>
              <a:gd name="connsiteX0" fmla="*/ 9872 w 10014"/>
              <a:gd name="connsiteY0" fmla="*/ 0 h 10000"/>
              <a:gd name="connsiteX1" fmla="*/ 0 w 10014"/>
              <a:gd name="connsiteY1" fmla="*/ 0 h 10000"/>
              <a:gd name="connsiteX2" fmla="*/ 277 w 10014"/>
              <a:gd name="connsiteY2" fmla="*/ 5005 h 10000"/>
              <a:gd name="connsiteX3" fmla="*/ 0 w 10014"/>
              <a:gd name="connsiteY3" fmla="*/ 9962 h 10000"/>
              <a:gd name="connsiteX4" fmla="*/ 9867 w 10014"/>
              <a:gd name="connsiteY4" fmla="*/ 10000 h 10000"/>
              <a:gd name="connsiteX5" fmla="*/ 9890 w 10014"/>
              <a:gd name="connsiteY5" fmla="*/ 5745 h 10000"/>
              <a:gd name="connsiteX6" fmla="*/ 9872 w 10014"/>
              <a:gd name="connsiteY6" fmla="*/ 0 h 10000"/>
              <a:gd name="connsiteX0" fmla="*/ 9872 w 10030"/>
              <a:gd name="connsiteY0" fmla="*/ 0 h 10000"/>
              <a:gd name="connsiteX1" fmla="*/ 0 w 10030"/>
              <a:gd name="connsiteY1" fmla="*/ 0 h 10000"/>
              <a:gd name="connsiteX2" fmla="*/ 277 w 10030"/>
              <a:gd name="connsiteY2" fmla="*/ 5005 h 10000"/>
              <a:gd name="connsiteX3" fmla="*/ 0 w 10030"/>
              <a:gd name="connsiteY3" fmla="*/ 9962 h 10000"/>
              <a:gd name="connsiteX4" fmla="*/ 9867 w 10030"/>
              <a:gd name="connsiteY4" fmla="*/ 10000 h 10000"/>
              <a:gd name="connsiteX5" fmla="*/ 9890 w 10030"/>
              <a:gd name="connsiteY5" fmla="*/ 5745 h 10000"/>
              <a:gd name="connsiteX6" fmla="*/ 9872 w 10030"/>
              <a:gd name="connsiteY6" fmla="*/ 0 h 10000"/>
              <a:gd name="connsiteX0" fmla="*/ 9872 w 9921"/>
              <a:gd name="connsiteY0" fmla="*/ 0 h 10000"/>
              <a:gd name="connsiteX1" fmla="*/ 0 w 9921"/>
              <a:gd name="connsiteY1" fmla="*/ 0 h 10000"/>
              <a:gd name="connsiteX2" fmla="*/ 277 w 9921"/>
              <a:gd name="connsiteY2" fmla="*/ 5005 h 10000"/>
              <a:gd name="connsiteX3" fmla="*/ 0 w 9921"/>
              <a:gd name="connsiteY3" fmla="*/ 9962 h 10000"/>
              <a:gd name="connsiteX4" fmla="*/ 9867 w 9921"/>
              <a:gd name="connsiteY4" fmla="*/ 10000 h 10000"/>
              <a:gd name="connsiteX5" fmla="*/ 9890 w 9921"/>
              <a:gd name="connsiteY5" fmla="*/ 5745 h 10000"/>
              <a:gd name="connsiteX6" fmla="*/ 9872 w 9921"/>
              <a:gd name="connsiteY6" fmla="*/ 0 h 10000"/>
              <a:gd name="connsiteX0" fmla="*/ 9951 w 9974"/>
              <a:gd name="connsiteY0" fmla="*/ 0 h 10000"/>
              <a:gd name="connsiteX1" fmla="*/ 0 w 9974"/>
              <a:gd name="connsiteY1" fmla="*/ 0 h 10000"/>
              <a:gd name="connsiteX2" fmla="*/ 279 w 9974"/>
              <a:gd name="connsiteY2" fmla="*/ 5005 h 10000"/>
              <a:gd name="connsiteX3" fmla="*/ 0 w 9974"/>
              <a:gd name="connsiteY3" fmla="*/ 9962 h 10000"/>
              <a:gd name="connsiteX4" fmla="*/ 9946 w 9974"/>
              <a:gd name="connsiteY4" fmla="*/ 10000 h 10000"/>
              <a:gd name="connsiteX5" fmla="*/ 9969 w 9974"/>
              <a:gd name="connsiteY5" fmla="*/ 5745 h 10000"/>
              <a:gd name="connsiteX6" fmla="*/ 9951 w 9974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9995"/>
              <a:gd name="connsiteY0" fmla="*/ 0 h 10000"/>
              <a:gd name="connsiteX1" fmla="*/ 0 w 9995"/>
              <a:gd name="connsiteY1" fmla="*/ 0 h 10000"/>
              <a:gd name="connsiteX2" fmla="*/ 280 w 9995"/>
              <a:gd name="connsiteY2" fmla="*/ 5005 h 10000"/>
              <a:gd name="connsiteX3" fmla="*/ 0 w 9995"/>
              <a:gd name="connsiteY3" fmla="*/ 9962 h 10000"/>
              <a:gd name="connsiteX4" fmla="*/ 9972 w 9995"/>
              <a:gd name="connsiteY4" fmla="*/ 10000 h 10000"/>
              <a:gd name="connsiteX5" fmla="*/ 9995 w 9995"/>
              <a:gd name="connsiteY5" fmla="*/ 5745 h 10000"/>
              <a:gd name="connsiteX6" fmla="*/ 9977 w 9995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9977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9999 w 10004"/>
              <a:gd name="connsiteY0" fmla="*/ 0 h 10000"/>
              <a:gd name="connsiteX1" fmla="*/ 0 w 10004"/>
              <a:gd name="connsiteY1" fmla="*/ 0 h 10000"/>
              <a:gd name="connsiteX2" fmla="*/ 280 w 10004"/>
              <a:gd name="connsiteY2" fmla="*/ 5005 h 10000"/>
              <a:gd name="connsiteX3" fmla="*/ 0 w 10004"/>
              <a:gd name="connsiteY3" fmla="*/ 9962 h 10000"/>
              <a:gd name="connsiteX4" fmla="*/ 10000 w 10004"/>
              <a:gd name="connsiteY4" fmla="*/ 10000 h 10000"/>
              <a:gd name="connsiteX5" fmla="*/ 10000 w 10004"/>
              <a:gd name="connsiteY5" fmla="*/ 5745 h 10000"/>
              <a:gd name="connsiteX6" fmla="*/ 9999 w 10004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10000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14796 w 14796"/>
              <a:gd name="connsiteY0" fmla="*/ 0 h 10000"/>
              <a:gd name="connsiteX1" fmla="*/ 0 w 14796"/>
              <a:gd name="connsiteY1" fmla="*/ 0 h 10000"/>
              <a:gd name="connsiteX2" fmla="*/ 280 w 14796"/>
              <a:gd name="connsiteY2" fmla="*/ 5005 h 10000"/>
              <a:gd name="connsiteX3" fmla="*/ 0 w 14796"/>
              <a:gd name="connsiteY3" fmla="*/ 9962 h 10000"/>
              <a:gd name="connsiteX4" fmla="*/ 10000 w 14796"/>
              <a:gd name="connsiteY4" fmla="*/ 10000 h 10000"/>
              <a:gd name="connsiteX5" fmla="*/ 10000 w 14796"/>
              <a:gd name="connsiteY5" fmla="*/ 5745 h 10000"/>
              <a:gd name="connsiteX6" fmla="*/ 14796 w 14796"/>
              <a:gd name="connsiteY6" fmla="*/ 0 h 10000"/>
              <a:gd name="connsiteX0" fmla="*/ 14796 w 14796"/>
              <a:gd name="connsiteY0" fmla="*/ 0 h 9968"/>
              <a:gd name="connsiteX1" fmla="*/ 0 w 14796"/>
              <a:gd name="connsiteY1" fmla="*/ 0 h 9968"/>
              <a:gd name="connsiteX2" fmla="*/ 280 w 14796"/>
              <a:gd name="connsiteY2" fmla="*/ 5005 h 9968"/>
              <a:gd name="connsiteX3" fmla="*/ 0 w 14796"/>
              <a:gd name="connsiteY3" fmla="*/ 9962 h 9968"/>
              <a:gd name="connsiteX4" fmla="*/ 14788 w 14796"/>
              <a:gd name="connsiteY4" fmla="*/ 9968 h 9968"/>
              <a:gd name="connsiteX5" fmla="*/ 10000 w 14796"/>
              <a:gd name="connsiteY5" fmla="*/ 5745 h 9968"/>
              <a:gd name="connsiteX6" fmla="*/ 14796 w 14796"/>
              <a:gd name="connsiteY6" fmla="*/ 0 h 9968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8" name="Freeform 11"/>
          <p:cNvSpPr>
            <a:spLocks/>
          </p:cNvSpPr>
          <p:nvPr userDrawn="1"/>
        </p:nvSpPr>
        <p:spPr bwMode="auto">
          <a:xfrm>
            <a:off x="4511824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4816" y="1233487"/>
            <a:ext cx="11307600" cy="4680000"/>
          </a:xfrm>
        </p:spPr>
        <p:txBody>
          <a:bodyPr/>
          <a:lstStyle>
            <a:lvl1pPr marL="457017" marR="0" indent="-457017" algn="just" defTabSz="801367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 typeface="+mj-lt"/>
              <a:buAutoNum type="arabicPeriod"/>
              <a:tabLst/>
              <a:defRPr>
                <a:latin typeface="+mn-lt"/>
                <a:ea typeface="+mn-ea"/>
                <a:cs typeface="Arial" panose="020B0604020202020204" pitchFamily="34" charset="0"/>
              </a:defRPr>
            </a:lvl1pPr>
            <a:lvl2pPr fontAlgn="ctr">
              <a:buClrTx/>
              <a:buSzPct val="100000"/>
              <a:buFont typeface="Huawei Sans" panose="020C0503030203020204" pitchFamily="34" charset="0"/>
              <a:buChar char="▫"/>
              <a:defRPr>
                <a:latin typeface="+mn-lt"/>
              </a:defRPr>
            </a:lvl2pPr>
            <a:lvl3pPr>
              <a:defRPr/>
            </a:lvl3pPr>
            <a:lvl5pPr>
              <a:buNone/>
              <a:defRPr/>
            </a:lvl5pPr>
          </a:lstStyle>
          <a:p>
            <a:pPr marL="457200" indent="-457200">
              <a:buSzPct val="100000"/>
              <a:buFont typeface="+mj-lt"/>
              <a:buAutoNum type="arabicPeriod"/>
            </a:pPr>
            <a:r>
              <a:rPr lang="zh-CN" altLang="en-US" dirty="0"/>
              <a:t>一级目录一</a:t>
            </a:r>
            <a:endParaRPr lang="en-US" altLang="zh-CN" dirty="0"/>
          </a:p>
          <a:p>
            <a:pPr marL="653788" lvl="1" indent="-457017">
              <a:buSzPct val="100000"/>
              <a:buFont typeface="+mj-lt"/>
              <a:buAutoNum type="arabicPeriod"/>
            </a:pPr>
            <a:endParaRPr lang="en-US" altLang="zh-CN" dirty="0"/>
          </a:p>
          <a:p>
            <a:pPr marL="457200" indent="-457200">
              <a:buSzPct val="100000"/>
              <a:buFont typeface="+mj-lt"/>
              <a:buAutoNum type="arabicPeriod"/>
            </a:pPr>
            <a:r>
              <a:rPr lang="zh-CN" altLang="en-US" dirty="0"/>
              <a:t>一级目录二</a:t>
            </a:r>
            <a:endParaRPr lang="en-US" altLang="zh-CN" dirty="0"/>
          </a:p>
          <a:p>
            <a:pPr marL="457200" indent="-457200">
              <a:buSzPct val="100000"/>
              <a:buFont typeface="+mj-lt"/>
              <a:buAutoNum type="arabicPeriod"/>
            </a:pPr>
            <a:r>
              <a:rPr lang="zh-CN" altLang="en-US" dirty="0"/>
              <a:t>一级目录三</a:t>
            </a:r>
            <a:endParaRPr lang="en-US" altLang="zh-CN" dirty="0"/>
          </a:p>
          <a:p>
            <a:pPr marL="457200" indent="-457200">
              <a:buSzPct val="100000"/>
              <a:buFont typeface="+mj-lt"/>
              <a:buAutoNum type="arabicPeriod"/>
            </a:pPr>
            <a:r>
              <a:rPr lang="zh-CN" altLang="en-US" dirty="0"/>
              <a:t>一级目录四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5027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#本节概述和学习目标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内容占位符 6"/>
          <p:cNvSpPr>
            <a:spLocks noGrp="1"/>
          </p:cNvSpPr>
          <p:nvPr>
            <p:ph sz="quarter" idx="10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2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2pPr>
            <a:lvl3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3pPr>
            <a:lvl4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4pPr>
            <a:lvl5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9829738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ctr"/>
            <a:r>
              <a:rPr lang="en-US" altLang="zh-CN" baseline="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Overview and Objectives</a:t>
            </a:r>
            <a:endParaRPr lang="en-US" altLang="zh-CN" baseline="0" dirty="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2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3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587388" y="505779"/>
            <a:ext cx="374708" cy="445558"/>
            <a:chOff x="-1647825" y="2492375"/>
            <a:chExt cx="1947863" cy="2316163"/>
          </a:xfrm>
          <a:solidFill>
            <a:schemeClr val="bg1"/>
          </a:solidFill>
        </p:grpSpPr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-1647825" y="2492375"/>
              <a:ext cx="1947863" cy="2316163"/>
            </a:xfrm>
            <a:custGeom>
              <a:avLst/>
              <a:gdLst>
                <a:gd name="T0" fmla="*/ 301 w 2739"/>
                <a:gd name="T1" fmla="*/ 181 h 3258"/>
                <a:gd name="T2" fmla="*/ 182 w 2739"/>
                <a:gd name="T3" fmla="*/ 301 h 3258"/>
                <a:gd name="T4" fmla="*/ 182 w 2739"/>
                <a:gd name="T5" fmla="*/ 2955 h 3258"/>
                <a:gd name="T6" fmla="*/ 262 w 2739"/>
                <a:gd name="T7" fmla="*/ 3068 h 3258"/>
                <a:gd name="T8" fmla="*/ 863 w 2739"/>
                <a:gd name="T9" fmla="*/ 2756 h 3258"/>
                <a:gd name="T10" fmla="*/ 1377 w 2739"/>
                <a:gd name="T11" fmla="*/ 3046 h 3258"/>
                <a:gd name="T12" fmla="*/ 1950 w 2739"/>
                <a:gd name="T13" fmla="*/ 2756 h 3258"/>
                <a:gd name="T14" fmla="*/ 2482 w 2739"/>
                <a:gd name="T15" fmla="*/ 3066 h 3258"/>
                <a:gd name="T16" fmla="*/ 2557 w 2739"/>
                <a:gd name="T17" fmla="*/ 2955 h 3258"/>
                <a:gd name="T18" fmla="*/ 2557 w 2739"/>
                <a:gd name="T19" fmla="*/ 301 h 3258"/>
                <a:gd name="T20" fmla="*/ 2438 w 2739"/>
                <a:gd name="T21" fmla="*/ 181 h 3258"/>
                <a:gd name="T22" fmla="*/ 301 w 2739"/>
                <a:gd name="T23" fmla="*/ 181 h 3258"/>
                <a:gd name="T24" fmla="*/ 2449 w 2739"/>
                <a:gd name="T25" fmla="*/ 3258 h 3258"/>
                <a:gd name="T26" fmla="*/ 1944 w 2739"/>
                <a:gd name="T27" fmla="*/ 2963 h 3258"/>
                <a:gd name="T28" fmla="*/ 1372 w 2739"/>
                <a:gd name="T29" fmla="*/ 3252 h 3258"/>
                <a:gd name="T30" fmla="*/ 860 w 2739"/>
                <a:gd name="T31" fmla="*/ 2963 h 3258"/>
                <a:gd name="T32" fmla="*/ 291 w 2739"/>
                <a:gd name="T33" fmla="*/ 3257 h 3258"/>
                <a:gd name="T34" fmla="*/ 264 w 2739"/>
                <a:gd name="T35" fmla="*/ 3254 h 3258"/>
                <a:gd name="T36" fmla="*/ 0 w 2739"/>
                <a:gd name="T37" fmla="*/ 2955 h 3258"/>
                <a:gd name="T38" fmla="*/ 0 w 2739"/>
                <a:gd name="T39" fmla="*/ 301 h 3258"/>
                <a:gd name="T40" fmla="*/ 301 w 2739"/>
                <a:gd name="T41" fmla="*/ 0 h 3258"/>
                <a:gd name="T42" fmla="*/ 2438 w 2739"/>
                <a:gd name="T43" fmla="*/ 0 h 3258"/>
                <a:gd name="T44" fmla="*/ 2739 w 2739"/>
                <a:gd name="T45" fmla="*/ 301 h 3258"/>
                <a:gd name="T46" fmla="*/ 2739 w 2739"/>
                <a:gd name="T47" fmla="*/ 2955 h 3258"/>
                <a:gd name="T48" fmla="*/ 2480 w 2739"/>
                <a:gd name="T49" fmla="*/ 3253 h 3258"/>
                <a:gd name="T50" fmla="*/ 2449 w 2739"/>
                <a:gd name="T51" fmla="*/ 3258 h 3258"/>
                <a:gd name="T52" fmla="*/ 2449 w 2739"/>
                <a:gd name="T53" fmla="*/ 3258 h 3258"/>
                <a:gd name="T54" fmla="*/ 2449 w 2739"/>
                <a:gd name="T55" fmla="*/ 3258 h 3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39" h="3258">
                  <a:moveTo>
                    <a:pt x="301" y="181"/>
                  </a:moveTo>
                  <a:cubicBezTo>
                    <a:pt x="235" y="182"/>
                    <a:pt x="182" y="235"/>
                    <a:pt x="182" y="301"/>
                  </a:cubicBezTo>
                  <a:cubicBezTo>
                    <a:pt x="182" y="2955"/>
                    <a:pt x="182" y="2955"/>
                    <a:pt x="182" y="2955"/>
                  </a:cubicBezTo>
                  <a:cubicBezTo>
                    <a:pt x="182" y="3007"/>
                    <a:pt x="215" y="3052"/>
                    <a:pt x="262" y="3068"/>
                  </a:cubicBezTo>
                  <a:cubicBezTo>
                    <a:pt x="863" y="2756"/>
                    <a:pt x="863" y="2756"/>
                    <a:pt x="863" y="2756"/>
                  </a:cubicBezTo>
                  <a:cubicBezTo>
                    <a:pt x="1377" y="3046"/>
                    <a:pt x="1377" y="3046"/>
                    <a:pt x="1377" y="3046"/>
                  </a:cubicBezTo>
                  <a:cubicBezTo>
                    <a:pt x="1950" y="2756"/>
                    <a:pt x="1950" y="2756"/>
                    <a:pt x="1950" y="2756"/>
                  </a:cubicBezTo>
                  <a:cubicBezTo>
                    <a:pt x="2482" y="3066"/>
                    <a:pt x="2482" y="3066"/>
                    <a:pt x="2482" y="3066"/>
                  </a:cubicBezTo>
                  <a:cubicBezTo>
                    <a:pt x="2527" y="3048"/>
                    <a:pt x="2557" y="3004"/>
                    <a:pt x="2557" y="2955"/>
                  </a:cubicBezTo>
                  <a:cubicBezTo>
                    <a:pt x="2557" y="301"/>
                    <a:pt x="2557" y="301"/>
                    <a:pt x="2557" y="301"/>
                  </a:cubicBezTo>
                  <a:cubicBezTo>
                    <a:pt x="2557" y="235"/>
                    <a:pt x="2504" y="182"/>
                    <a:pt x="2438" y="181"/>
                  </a:cubicBezTo>
                  <a:lnTo>
                    <a:pt x="301" y="181"/>
                  </a:lnTo>
                  <a:close/>
                  <a:moveTo>
                    <a:pt x="2449" y="3258"/>
                  </a:moveTo>
                  <a:cubicBezTo>
                    <a:pt x="1944" y="2963"/>
                    <a:pt x="1944" y="2963"/>
                    <a:pt x="1944" y="2963"/>
                  </a:cubicBezTo>
                  <a:cubicBezTo>
                    <a:pt x="1372" y="3252"/>
                    <a:pt x="1372" y="3252"/>
                    <a:pt x="1372" y="3252"/>
                  </a:cubicBezTo>
                  <a:cubicBezTo>
                    <a:pt x="860" y="2963"/>
                    <a:pt x="860" y="2963"/>
                    <a:pt x="860" y="2963"/>
                  </a:cubicBezTo>
                  <a:cubicBezTo>
                    <a:pt x="291" y="3257"/>
                    <a:pt x="291" y="3257"/>
                    <a:pt x="291" y="3257"/>
                  </a:cubicBezTo>
                  <a:cubicBezTo>
                    <a:pt x="264" y="3254"/>
                    <a:pt x="264" y="3254"/>
                    <a:pt x="264" y="3254"/>
                  </a:cubicBezTo>
                  <a:cubicBezTo>
                    <a:pt x="113" y="3235"/>
                    <a:pt x="0" y="3107"/>
                    <a:pt x="0" y="2955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135"/>
                    <a:pt x="135" y="0"/>
                    <a:pt x="301" y="0"/>
                  </a:cubicBezTo>
                  <a:cubicBezTo>
                    <a:pt x="2438" y="0"/>
                    <a:pt x="2438" y="0"/>
                    <a:pt x="2438" y="0"/>
                  </a:cubicBezTo>
                  <a:cubicBezTo>
                    <a:pt x="2604" y="0"/>
                    <a:pt x="2739" y="135"/>
                    <a:pt x="2739" y="301"/>
                  </a:cubicBezTo>
                  <a:cubicBezTo>
                    <a:pt x="2739" y="2955"/>
                    <a:pt x="2739" y="2955"/>
                    <a:pt x="2739" y="2955"/>
                  </a:cubicBezTo>
                  <a:cubicBezTo>
                    <a:pt x="2739" y="3105"/>
                    <a:pt x="2628" y="3233"/>
                    <a:pt x="2480" y="3253"/>
                  </a:cubicBezTo>
                  <a:lnTo>
                    <a:pt x="2449" y="3258"/>
                  </a:lnTo>
                  <a:close/>
                  <a:moveTo>
                    <a:pt x="2449" y="3258"/>
                  </a:moveTo>
                  <a:cubicBezTo>
                    <a:pt x="2449" y="3258"/>
                    <a:pt x="2449" y="3258"/>
                    <a:pt x="2449" y="32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-1155700" y="2941638"/>
              <a:ext cx="963613" cy="893763"/>
            </a:xfrm>
            <a:custGeom>
              <a:avLst/>
              <a:gdLst>
                <a:gd name="T0" fmla="*/ 1267 w 1353"/>
                <a:gd name="T1" fmla="*/ 182 h 1256"/>
                <a:gd name="T2" fmla="*/ 87 w 1353"/>
                <a:gd name="T3" fmla="*/ 182 h 1256"/>
                <a:gd name="T4" fmla="*/ 0 w 1353"/>
                <a:gd name="T5" fmla="*/ 91 h 1256"/>
                <a:gd name="T6" fmla="*/ 87 w 1353"/>
                <a:gd name="T7" fmla="*/ 0 h 1256"/>
                <a:gd name="T8" fmla="*/ 1267 w 1353"/>
                <a:gd name="T9" fmla="*/ 0 h 1256"/>
                <a:gd name="T10" fmla="*/ 1353 w 1353"/>
                <a:gd name="T11" fmla="*/ 91 h 1256"/>
                <a:gd name="T12" fmla="*/ 1267 w 1353"/>
                <a:gd name="T13" fmla="*/ 182 h 1256"/>
                <a:gd name="T14" fmla="*/ 1267 w 1353"/>
                <a:gd name="T15" fmla="*/ 719 h 1256"/>
                <a:gd name="T16" fmla="*/ 87 w 1353"/>
                <a:gd name="T17" fmla="*/ 719 h 1256"/>
                <a:gd name="T18" fmla="*/ 0 w 1353"/>
                <a:gd name="T19" fmla="*/ 628 h 1256"/>
                <a:gd name="T20" fmla="*/ 87 w 1353"/>
                <a:gd name="T21" fmla="*/ 537 h 1256"/>
                <a:gd name="T22" fmla="*/ 1267 w 1353"/>
                <a:gd name="T23" fmla="*/ 537 h 1256"/>
                <a:gd name="T24" fmla="*/ 1353 w 1353"/>
                <a:gd name="T25" fmla="*/ 628 h 1256"/>
                <a:gd name="T26" fmla="*/ 1267 w 1353"/>
                <a:gd name="T27" fmla="*/ 719 h 1256"/>
                <a:gd name="T28" fmla="*/ 1267 w 1353"/>
                <a:gd name="T29" fmla="*/ 1256 h 1256"/>
                <a:gd name="T30" fmla="*/ 87 w 1353"/>
                <a:gd name="T31" fmla="*/ 1256 h 1256"/>
                <a:gd name="T32" fmla="*/ 1 w 1353"/>
                <a:gd name="T33" fmla="*/ 1165 h 1256"/>
                <a:gd name="T34" fmla="*/ 87 w 1353"/>
                <a:gd name="T35" fmla="*/ 1075 h 1256"/>
                <a:gd name="T36" fmla="*/ 1267 w 1353"/>
                <a:gd name="T37" fmla="*/ 1075 h 1256"/>
                <a:gd name="T38" fmla="*/ 1352 w 1353"/>
                <a:gd name="T39" fmla="*/ 1165 h 1256"/>
                <a:gd name="T40" fmla="*/ 1267 w 1353"/>
                <a:gd name="T41" fmla="*/ 1256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3" h="1256">
                  <a:moveTo>
                    <a:pt x="1267" y="182"/>
                  </a:moveTo>
                  <a:cubicBezTo>
                    <a:pt x="87" y="182"/>
                    <a:pt x="87" y="182"/>
                    <a:pt x="87" y="182"/>
                  </a:cubicBezTo>
                  <a:cubicBezTo>
                    <a:pt x="38" y="180"/>
                    <a:pt x="0" y="140"/>
                    <a:pt x="0" y="91"/>
                  </a:cubicBezTo>
                  <a:cubicBezTo>
                    <a:pt x="0" y="42"/>
                    <a:pt x="38" y="2"/>
                    <a:pt x="87" y="0"/>
                  </a:cubicBezTo>
                  <a:cubicBezTo>
                    <a:pt x="1267" y="0"/>
                    <a:pt x="1267" y="0"/>
                    <a:pt x="1267" y="0"/>
                  </a:cubicBezTo>
                  <a:cubicBezTo>
                    <a:pt x="1315" y="2"/>
                    <a:pt x="1353" y="42"/>
                    <a:pt x="1353" y="91"/>
                  </a:cubicBezTo>
                  <a:cubicBezTo>
                    <a:pt x="1353" y="140"/>
                    <a:pt x="1315" y="180"/>
                    <a:pt x="1267" y="182"/>
                  </a:cubicBezTo>
                  <a:moveTo>
                    <a:pt x="1267" y="719"/>
                  </a:moveTo>
                  <a:cubicBezTo>
                    <a:pt x="87" y="719"/>
                    <a:pt x="87" y="719"/>
                    <a:pt x="87" y="719"/>
                  </a:cubicBezTo>
                  <a:cubicBezTo>
                    <a:pt x="38" y="717"/>
                    <a:pt x="0" y="677"/>
                    <a:pt x="0" y="628"/>
                  </a:cubicBezTo>
                  <a:cubicBezTo>
                    <a:pt x="0" y="580"/>
                    <a:pt x="38" y="540"/>
                    <a:pt x="87" y="537"/>
                  </a:cubicBezTo>
                  <a:cubicBezTo>
                    <a:pt x="1267" y="537"/>
                    <a:pt x="1267" y="537"/>
                    <a:pt x="1267" y="537"/>
                  </a:cubicBezTo>
                  <a:cubicBezTo>
                    <a:pt x="1315" y="540"/>
                    <a:pt x="1353" y="580"/>
                    <a:pt x="1353" y="628"/>
                  </a:cubicBezTo>
                  <a:cubicBezTo>
                    <a:pt x="1353" y="677"/>
                    <a:pt x="1315" y="717"/>
                    <a:pt x="1267" y="719"/>
                  </a:cubicBezTo>
                  <a:moveTo>
                    <a:pt x="1267" y="1256"/>
                  </a:moveTo>
                  <a:cubicBezTo>
                    <a:pt x="87" y="1256"/>
                    <a:pt x="87" y="1256"/>
                    <a:pt x="87" y="1256"/>
                  </a:cubicBezTo>
                  <a:cubicBezTo>
                    <a:pt x="39" y="1253"/>
                    <a:pt x="1" y="1213"/>
                    <a:pt x="1" y="1165"/>
                  </a:cubicBezTo>
                  <a:cubicBezTo>
                    <a:pt x="1" y="1117"/>
                    <a:pt x="39" y="1077"/>
                    <a:pt x="87" y="1075"/>
                  </a:cubicBezTo>
                  <a:cubicBezTo>
                    <a:pt x="1267" y="1075"/>
                    <a:pt x="1267" y="1075"/>
                    <a:pt x="1267" y="1075"/>
                  </a:cubicBezTo>
                  <a:cubicBezTo>
                    <a:pt x="1314" y="1077"/>
                    <a:pt x="1352" y="1117"/>
                    <a:pt x="1352" y="1165"/>
                  </a:cubicBezTo>
                  <a:cubicBezTo>
                    <a:pt x="1352" y="1213"/>
                    <a:pt x="1314" y="1253"/>
                    <a:pt x="1267" y="12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9735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#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7" y="1242453"/>
            <a:ext cx="11306175" cy="4680000"/>
          </a:xfrm>
          <a:prstGeom prst="rect">
            <a:avLst/>
          </a:prstGeom>
        </p:spPr>
        <p:txBody>
          <a:bodyPr/>
          <a:lstStyle>
            <a:lvl1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r>
              <a:rPr lang="en-US" altLang="zh-CN" dirty="0" smtClean="0"/>
              <a:t>Click here to edit</a:t>
            </a:r>
            <a:endParaRPr lang="zh-CN" altLang="en-US" dirty="0"/>
          </a:p>
        </p:txBody>
      </p:sp>
      <p:sp>
        <p:nvSpPr>
          <p:cNvPr id="11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2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87388" y="505779"/>
            <a:ext cx="374708" cy="445558"/>
            <a:chOff x="-1647825" y="2492375"/>
            <a:chExt cx="1947863" cy="2316163"/>
          </a:xfrm>
          <a:solidFill>
            <a:schemeClr val="bg1"/>
          </a:solidFill>
        </p:grpSpPr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-1647825" y="2492375"/>
              <a:ext cx="1947863" cy="2316163"/>
            </a:xfrm>
            <a:custGeom>
              <a:avLst/>
              <a:gdLst>
                <a:gd name="T0" fmla="*/ 301 w 2739"/>
                <a:gd name="T1" fmla="*/ 181 h 3258"/>
                <a:gd name="T2" fmla="*/ 182 w 2739"/>
                <a:gd name="T3" fmla="*/ 301 h 3258"/>
                <a:gd name="T4" fmla="*/ 182 w 2739"/>
                <a:gd name="T5" fmla="*/ 2955 h 3258"/>
                <a:gd name="T6" fmla="*/ 262 w 2739"/>
                <a:gd name="T7" fmla="*/ 3068 h 3258"/>
                <a:gd name="T8" fmla="*/ 863 w 2739"/>
                <a:gd name="T9" fmla="*/ 2756 h 3258"/>
                <a:gd name="T10" fmla="*/ 1377 w 2739"/>
                <a:gd name="T11" fmla="*/ 3046 h 3258"/>
                <a:gd name="T12" fmla="*/ 1950 w 2739"/>
                <a:gd name="T13" fmla="*/ 2756 h 3258"/>
                <a:gd name="T14" fmla="*/ 2482 w 2739"/>
                <a:gd name="T15" fmla="*/ 3066 h 3258"/>
                <a:gd name="T16" fmla="*/ 2557 w 2739"/>
                <a:gd name="T17" fmla="*/ 2955 h 3258"/>
                <a:gd name="T18" fmla="*/ 2557 w 2739"/>
                <a:gd name="T19" fmla="*/ 301 h 3258"/>
                <a:gd name="T20" fmla="*/ 2438 w 2739"/>
                <a:gd name="T21" fmla="*/ 181 h 3258"/>
                <a:gd name="T22" fmla="*/ 301 w 2739"/>
                <a:gd name="T23" fmla="*/ 181 h 3258"/>
                <a:gd name="T24" fmla="*/ 2449 w 2739"/>
                <a:gd name="T25" fmla="*/ 3258 h 3258"/>
                <a:gd name="T26" fmla="*/ 1944 w 2739"/>
                <a:gd name="T27" fmla="*/ 2963 h 3258"/>
                <a:gd name="T28" fmla="*/ 1372 w 2739"/>
                <a:gd name="T29" fmla="*/ 3252 h 3258"/>
                <a:gd name="T30" fmla="*/ 860 w 2739"/>
                <a:gd name="T31" fmla="*/ 2963 h 3258"/>
                <a:gd name="T32" fmla="*/ 291 w 2739"/>
                <a:gd name="T33" fmla="*/ 3257 h 3258"/>
                <a:gd name="T34" fmla="*/ 264 w 2739"/>
                <a:gd name="T35" fmla="*/ 3254 h 3258"/>
                <a:gd name="T36" fmla="*/ 0 w 2739"/>
                <a:gd name="T37" fmla="*/ 2955 h 3258"/>
                <a:gd name="T38" fmla="*/ 0 w 2739"/>
                <a:gd name="T39" fmla="*/ 301 h 3258"/>
                <a:gd name="T40" fmla="*/ 301 w 2739"/>
                <a:gd name="T41" fmla="*/ 0 h 3258"/>
                <a:gd name="T42" fmla="*/ 2438 w 2739"/>
                <a:gd name="T43" fmla="*/ 0 h 3258"/>
                <a:gd name="T44" fmla="*/ 2739 w 2739"/>
                <a:gd name="T45" fmla="*/ 301 h 3258"/>
                <a:gd name="T46" fmla="*/ 2739 w 2739"/>
                <a:gd name="T47" fmla="*/ 2955 h 3258"/>
                <a:gd name="T48" fmla="*/ 2480 w 2739"/>
                <a:gd name="T49" fmla="*/ 3253 h 3258"/>
                <a:gd name="T50" fmla="*/ 2449 w 2739"/>
                <a:gd name="T51" fmla="*/ 3258 h 3258"/>
                <a:gd name="T52" fmla="*/ 2449 w 2739"/>
                <a:gd name="T53" fmla="*/ 3258 h 3258"/>
                <a:gd name="T54" fmla="*/ 2449 w 2739"/>
                <a:gd name="T55" fmla="*/ 3258 h 3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39" h="3258">
                  <a:moveTo>
                    <a:pt x="301" y="181"/>
                  </a:moveTo>
                  <a:cubicBezTo>
                    <a:pt x="235" y="182"/>
                    <a:pt x="182" y="235"/>
                    <a:pt x="182" y="301"/>
                  </a:cubicBezTo>
                  <a:cubicBezTo>
                    <a:pt x="182" y="2955"/>
                    <a:pt x="182" y="2955"/>
                    <a:pt x="182" y="2955"/>
                  </a:cubicBezTo>
                  <a:cubicBezTo>
                    <a:pt x="182" y="3007"/>
                    <a:pt x="215" y="3052"/>
                    <a:pt x="262" y="3068"/>
                  </a:cubicBezTo>
                  <a:cubicBezTo>
                    <a:pt x="863" y="2756"/>
                    <a:pt x="863" y="2756"/>
                    <a:pt x="863" y="2756"/>
                  </a:cubicBezTo>
                  <a:cubicBezTo>
                    <a:pt x="1377" y="3046"/>
                    <a:pt x="1377" y="3046"/>
                    <a:pt x="1377" y="3046"/>
                  </a:cubicBezTo>
                  <a:cubicBezTo>
                    <a:pt x="1950" y="2756"/>
                    <a:pt x="1950" y="2756"/>
                    <a:pt x="1950" y="2756"/>
                  </a:cubicBezTo>
                  <a:cubicBezTo>
                    <a:pt x="2482" y="3066"/>
                    <a:pt x="2482" y="3066"/>
                    <a:pt x="2482" y="3066"/>
                  </a:cubicBezTo>
                  <a:cubicBezTo>
                    <a:pt x="2527" y="3048"/>
                    <a:pt x="2557" y="3004"/>
                    <a:pt x="2557" y="2955"/>
                  </a:cubicBezTo>
                  <a:cubicBezTo>
                    <a:pt x="2557" y="301"/>
                    <a:pt x="2557" y="301"/>
                    <a:pt x="2557" y="301"/>
                  </a:cubicBezTo>
                  <a:cubicBezTo>
                    <a:pt x="2557" y="235"/>
                    <a:pt x="2504" y="182"/>
                    <a:pt x="2438" y="181"/>
                  </a:cubicBezTo>
                  <a:lnTo>
                    <a:pt x="301" y="181"/>
                  </a:lnTo>
                  <a:close/>
                  <a:moveTo>
                    <a:pt x="2449" y="3258"/>
                  </a:moveTo>
                  <a:cubicBezTo>
                    <a:pt x="1944" y="2963"/>
                    <a:pt x="1944" y="2963"/>
                    <a:pt x="1944" y="2963"/>
                  </a:cubicBezTo>
                  <a:cubicBezTo>
                    <a:pt x="1372" y="3252"/>
                    <a:pt x="1372" y="3252"/>
                    <a:pt x="1372" y="3252"/>
                  </a:cubicBezTo>
                  <a:cubicBezTo>
                    <a:pt x="860" y="2963"/>
                    <a:pt x="860" y="2963"/>
                    <a:pt x="860" y="2963"/>
                  </a:cubicBezTo>
                  <a:cubicBezTo>
                    <a:pt x="291" y="3257"/>
                    <a:pt x="291" y="3257"/>
                    <a:pt x="291" y="3257"/>
                  </a:cubicBezTo>
                  <a:cubicBezTo>
                    <a:pt x="264" y="3254"/>
                    <a:pt x="264" y="3254"/>
                    <a:pt x="264" y="3254"/>
                  </a:cubicBezTo>
                  <a:cubicBezTo>
                    <a:pt x="113" y="3235"/>
                    <a:pt x="0" y="3107"/>
                    <a:pt x="0" y="2955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135"/>
                    <a:pt x="135" y="0"/>
                    <a:pt x="301" y="0"/>
                  </a:cubicBezTo>
                  <a:cubicBezTo>
                    <a:pt x="2438" y="0"/>
                    <a:pt x="2438" y="0"/>
                    <a:pt x="2438" y="0"/>
                  </a:cubicBezTo>
                  <a:cubicBezTo>
                    <a:pt x="2604" y="0"/>
                    <a:pt x="2739" y="135"/>
                    <a:pt x="2739" y="301"/>
                  </a:cubicBezTo>
                  <a:cubicBezTo>
                    <a:pt x="2739" y="2955"/>
                    <a:pt x="2739" y="2955"/>
                    <a:pt x="2739" y="2955"/>
                  </a:cubicBezTo>
                  <a:cubicBezTo>
                    <a:pt x="2739" y="3105"/>
                    <a:pt x="2628" y="3233"/>
                    <a:pt x="2480" y="3253"/>
                  </a:cubicBezTo>
                  <a:lnTo>
                    <a:pt x="2449" y="3258"/>
                  </a:lnTo>
                  <a:close/>
                  <a:moveTo>
                    <a:pt x="2449" y="3258"/>
                  </a:moveTo>
                  <a:cubicBezTo>
                    <a:pt x="2449" y="3258"/>
                    <a:pt x="2449" y="3258"/>
                    <a:pt x="2449" y="32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-1155700" y="2941638"/>
              <a:ext cx="963613" cy="893763"/>
            </a:xfrm>
            <a:custGeom>
              <a:avLst/>
              <a:gdLst>
                <a:gd name="T0" fmla="*/ 1267 w 1353"/>
                <a:gd name="T1" fmla="*/ 182 h 1256"/>
                <a:gd name="T2" fmla="*/ 87 w 1353"/>
                <a:gd name="T3" fmla="*/ 182 h 1256"/>
                <a:gd name="T4" fmla="*/ 0 w 1353"/>
                <a:gd name="T5" fmla="*/ 91 h 1256"/>
                <a:gd name="T6" fmla="*/ 87 w 1353"/>
                <a:gd name="T7" fmla="*/ 0 h 1256"/>
                <a:gd name="T8" fmla="*/ 1267 w 1353"/>
                <a:gd name="T9" fmla="*/ 0 h 1256"/>
                <a:gd name="T10" fmla="*/ 1353 w 1353"/>
                <a:gd name="T11" fmla="*/ 91 h 1256"/>
                <a:gd name="T12" fmla="*/ 1267 w 1353"/>
                <a:gd name="T13" fmla="*/ 182 h 1256"/>
                <a:gd name="T14" fmla="*/ 1267 w 1353"/>
                <a:gd name="T15" fmla="*/ 719 h 1256"/>
                <a:gd name="T16" fmla="*/ 87 w 1353"/>
                <a:gd name="T17" fmla="*/ 719 h 1256"/>
                <a:gd name="T18" fmla="*/ 0 w 1353"/>
                <a:gd name="T19" fmla="*/ 628 h 1256"/>
                <a:gd name="T20" fmla="*/ 87 w 1353"/>
                <a:gd name="T21" fmla="*/ 537 h 1256"/>
                <a:gd name="T22" fmla="*/ 1267 w 1353"/>
                <a:gd name="T23" fmla="*/ 537 h 1256"/>
                <a:gd name="T24" fmla="*/ 1353 w 1353"/>
                <a:gd name="T25" fmla="*/ 628 h 1256"/>
                <a:gd name="T26" fmla="*/ 1267 w 1353"/>
                <a:gd name="T27" fmla="*/ 719 h 1256"/>
                <a:gd name="T28" fmla="*/ 1267 w 1353"/>
                <a:gd name="T29" fmla="*/ 1256 h 1256"/>
                <a:gd name="T30" fmla="*/ 87 w 1353"/>
                <a:gd name="T31" fmla="*/ 1256 h 1256"/>
                <a:gd name="T32" fmla="*/ 1 w 1353"/>
                <a:gd name="T33" fmla="*/ 1165 h 1256"/>
                <a:gd name="T34" fmla="*/ 87 w 1353"/>
                <a:gd name="T35" fmla="*/ 1075 h 1256"/>
                <a:gd name="T36" fmla="*/ 1267 w 1353"/>
                <a:gd name="T37" fmla="*/ 1075 h 1256"/>
                <a:gd name="T38" fmla="*/ 1352 w 1353"/>
                <a:gd name="T39" fmla="*/ 1165 h 1256"/>
                <a:gd name="T40" fmla="*/ 1267 w 1353"/>
                <a:gd name="T41" fmla="*/ 1256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3" h="1256">
                  <a:moveTo>
                    <a:pt x="1267" y="182"/>
                  </a:moveTo>
                  <a:cubicBezTo>
                    <a:pt x="87" y="182"/>
                    <a:pt x="87" y="182"/>
                    <a:pt x="87" y="182"/>
                  </a:cubicBezTo>
                  <a:cubicBezTo>
                    <a:pt x="38" y="180"/>
                    <a:pt x="0" y="140"/>
                    <a:pt x="0" y="91"/>
                  </a:cubicBezTo>
                  <a:cubicBezTo>
                    <a:pt x="0" y="42"/>
                    <a:pt x="38" y="2"/>
                    <a:pt x="87" y="0"/>
                  </a:cubicBezTo>
                  <a:cubicBezTo>
                    <a:pt x="1267" y="0"/>
                    <a:pt x="1267" y="0"/>
                    <a:pt x="1267" y="0"/>
                  </a:cubicBezTo>
                  <a:cubicBezTo>
                    <a:pt x="1315" y="2"/>
                    <a:pt x="1353" y="42"/>
                    <a:pt x="1353" y="91"/>
                  </a:cubicBezTo>
                  <a:cubicBezTo>
                    <a:pt x="1353" y="140"/>
                    <a:pt x="1315" y="180"/>
                    <a:pt x="1267" y="182"/>
                  </a:cubicBezTo>
                  <a:moveTo>
                    <a:pt x="1267" y="719"/>
                  </a:moveTo>
                  <a:cubicBezTo>
                    <a:pt x="87" y="719"/>
                    <a:pt x="87" y="719"/>
                    <a:pt x="87" y="719"/>
                  </a:cubicBezTo>
                  <a:cubicBezTo>
                    <a:pt x="38" y="717"/>
                    <a:pt x="0" y="677"/>
                    <a:pt x="0" y="628"/>
                  </a:cubicBezTo>
                  <a:cubicBezTo>
                    <a:pt x="0" y="580"/>
                    <a:pt x="38" y="540"/>
                    <a:pt x="87" y="537"/>
                  </a:cubicBezTo>
                  <a:cubicBezTo>
                    <a:pt x="1267" y="537"/>
                    <a:pt x="1267" y="537"/>
                    <a:pt x="1267" y="537"/>
                  </a:cubicBezTo>
                  <a:cubicBezTo>
                    <a:pt x="1315" y="540"/>
                    <a:pt x="1353" y="580"/>
                    <a:pt x="1353" y="628"/>
                  </a:cubicBezTo>
                  <a:cubicBezTo>
                    <a:pt x="1353" y="677"/>
                    <a:pt x="1315" y="717"/>
                    <a:pt x="1267" y="719"/>
                  </a:cubicBezTo>
                  <a:moveTo>
                    <a:pt x="1267" y="1256"/>
                  </a:moveTo>
                  <a:cubicBezTo>
                    <a:pt x="87" y="1256"/>
                    <a:pt x="87" y="1256"/>
                    <a:pt x="87" y="1256"/>
                  </a:cubicBezTo>
                  <a:cubicBezTo>
                    <a:pt x="39" y="1253"/>
                    <a:pt x="1" y="1213"/>
                    <a:pt x="1" y="1165"/>
                  </a:cubicBezTo>
                  <a:cubicBezTo>
                    <a:pt x="1" y="1117"/>
                    <a:pt x="39" y="1077"/>
                    <a:pt x="87" y="1075"/>
                  </a:cubicBezTo>
                  <a:cubicBezTo>
                    <a:pt x="1267" y="1075"/>
                    <a:pt x="1267" y="1075"/>
                    <a:pt x="1267" y="1075"/>
                  </a:cubicBezTo>
                  <a:cubicBezTo>
                    <a:pt x="1314" y="1077"/>
                    <a:pt x="1352" y="1117"/>
                    <a:pt x="1352" y="1165"/>
                  </a:cubicBezTo>
                  <a:cubicBezTo>
                    <a:pt x="1352" y="1213"/>
                    <a:pt x="1314" y="1253"/>
                    <a:pt x="1267" y="12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" name="标题 1"/>
          <p:cNvSpPr>
            <a:spLocks noGrp="1"/>
          </p:cNvSpPr>
          <p:nvPr>
            <p:ph type="title" hasCustomPrompt="1"/>
          </p:nvPr>
        </p:nvSpPr>
        <p:spPr>
          <a:xfrm>
            <a:off x="1594800" y="452604"/>
            <a:ext cx="9831600" cy="6408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0800" tIns="50400" rIns="100800" bIns="50400" numCol="1" anchor="ctr" anchorCtr="0" compatLnSpc="1">
            <a:prstTxWarp prst="textNoShape">
              <a:avLst/>
            </a:prstTxWarp>
          </a:bodyPr>
          <a:lstStyle>
            <a:lvl1pPr fontAlgn="auto">
              <a:defRPr lang="zh-CN" altLang="en-US" b="1" kern="0" baseline="0" dirty="0"/>
            </a:lvl1pPr>
          </a:lstStyle>
          <a:p>
            <a:pPr lvl="0"/>
            <a:r>
              <a:rPr lang="en-US" altLang="zh-CN" smtClean="0"/>
              <a:t>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6694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#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ea typeface="方正兰亭黑简体" panose="02000000000000000000" pitchFamily="2" charset="-122"/>
            </a:endParaRPr>
          </a:p>
        </p:txBody>
      </p:sp>
      <p:sp>
        <p:nvSpPr>
          <p:cNvPr id="8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ea typeface="方正兰亭黑简体" panose="02000000000000000000" pitchFamily="2" charset="-122"/>
            </a:endParaRPr>
          </a:p>
        </p:txBody>
      </p:sp>
      <p:sp>
        <p:nvSpPr>
          <p:cNvPr id="9" name="Freeform 12"/>
          <p:cNvSpPr>
            <a:spLocks noEditPoints="1"/>
          </p:cNvSpPr>
          <p:nvPr userDrawn="1"/>
        </p:nvSpPr>
        <p:spPr bwMode="auto">
          <a:xfrm>
            <a:off x="479376" y="474075"/>
            <a:ext cx="508162" cy="508967"/>
          </a:xfrm>
          <a:custGeom>
            <a:avLst/>
            <a:gdLst>
              <a:gd name="T0" fmla="*/ 1433 w 2867"/>
              <a:gd name="T1" fmla="*/ 0 h 2867"/>
              <a:gd name="T2" fmla="*/ 0 w 2867"/>
              <a:gd name="T3" fmla="*/ 1433 h 2867"/>
              <a:gd name="T4" fmla="*/ 1433 w 2867"/>
              <a:gd name="T5" fmla="*/ 2867 h 2867"/>
              <a:gd name="T6" fmla="*/ 2867 w 2867"/>
              <a:gd name="T7" fmla="*/ 1433 h 2867"/>
              <a:gd name="T8" fmla="*/ 1433 w 2867"/>
              <a:gd name="T9" fmla="*/ 0 h 2867"/>
              <a:gd name="T10" fmla="*/ 1433 w 2867"/>
              <a:gd name="T11" fmla="*/ 2662 h 2867"/>
              <a:gd name="T12" fmla="*/ 205 w 2867"/>
              <a:gd name="T13" fmla="*/ 1433 h 2867"/>
              <a:gd name="T14" fmla="*/ 1433 w 2867"/>
              <a:gd name="T15" fmla="*/ 205 h 2867"/>
              <a:gd name="T16" fmla="*/ 2662 w 2867"/>
              <a:gd name="T17" fmla="*/ 1433 h 2867"/>
              <a:gd name="T18" fmla="*/ 1433 w 2867"/>
              <a:gd name="T19" fmla="*/ 2662 h 2867"/>
              <a:gd name="T20" fmla="*/ 2336 w 2867"/>
              <a:gd name="T21" fmla="*/ 2066 h 2867"/>
              <a:gd name="T22" fmla="*/ 523 w 2867"/>
              <a:gd name="T23" fmla="*/ 2066 h 2867"/>
              <a:gd name="T24" fmla="*/ 976 w 2867"/>
              <a:gd name="T25" fmla="*/ 1432 h 2867"/>
              <a:gd name="T26" fmla="*/ 1255 w 2867"/>
              <a:gd name="T27" fmla="*/ 1810 h 2867"/>
              <a:gd name="T28" fmla="*/ 1792 w 2867"/>
              <a:gd name="T29" fmla="*/ 1069 h 2867"/>
              <a:gd name="T30" fmla="*/ 2336 w 2867"/>
              <a:gd name="T31" fmla="*/ 2066 h 2867"/>
              <a:gd name="T32" fmla="*/ 704 w 2867"/>
              <a:gd name="T33" fmla="*/ 978 h 2867"/>
              <a:gd name="T34" fmla="*/ 886 w 2867"/>
              <a:gd name="T35" fmla="*/ 797 h 2867"/>
              <a:gd name="T36" fmla="*/ 1067 w 2867"/>
              <a:gd name="T37" fmla="*/ 978 h 2867"/>
              <a:gd name="T38" fmla="*/ 886 w 2867"/>
              <a:gd name="T39" fmla="*/ 1160 h 2867"/>
              <a:gd name="T40" fmla="*/ 704 w 2867"/>
              <a:gd name="T41" fmla="*/ 978 h 2867"/>
              <a:gd name="T42" fmla="*/ 704 w 2867"/>
              <a:gd name="T43" fmla="*/ 978 h 2867"/>
              <a:gd name="T44" fmla="*/ 704 w 2867"/>
              <a:gd name="T45" fmla="*/ 978 h 2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67" h="2867">
                <a:moveTo>
                  <a:pt x="1433" y="0"/>
                </a:moveTo>
                <a:cubicBezTo>
                  <a:pt x="643" y="0"/>
                  <a:pt x="0" y="643"/>
                  <a:pt x="0" y="1433"/>
                </a:cubicBezTo>
                <a:cubicBezTo>
                  <a:pt x="0" y="2224"/>
                  <a:pt x="643" y="2867"/>
                  <a:pt x="1433" y="2867"/>
                </a:cubicBezTo>
                <a:cubicBezTo>
                  <a:pt x="2224" y="2867"/>
                  <a:pt x="2867" y="2224"/>
                  <a:pt x="2867" y="1433"/>
                </a:cubicBezTo>
                <a:cubicBezTo>
                  <a:pt x="2867" y="643"/>
                  <a:pt x="2224" y="0"/>
                  <a:pt x="1433" y="0"/>
                </a:cubicBezTo>
                <a:close/>
                <a:moveTo>
                  <a:pt x="1433" y="2662"/>
                </a:moveTo>
                <a:cubicBezTo>
                  <a:pt x="756" y="2662"/>
                  <a:pt x="205" y="2111"/>
                  <a:pt x="205" y="1433"/>
                </a:cubicBezTo>
                <a:cubicBezTo>
                  <a:pt x="205" y="756"/>
                  <a:pt x="756" y="205"/>
                  <a:pt x="1433" y="205"/>
                </a:cubicBezTo>
                <a:cubicBezTo>
                  <a:pt x="2111" y="205"/>
                  <a:pt x="2662" y="756"/>
                  <a:pt x="2662" y="1433"/>
                </a:cubicBezTo>
                <a:cubicBezTo>
                  <a:pt x="2662" y="2111"/>
                  <a:pt x="2111" y="2662"/>
                  <a:pt x="1433" y="2662"/>
                </a:cubicBezTo>
                <a:close/>
                <a:moveTo>
                  <a:pt x="2336" y="2066"/>
                </a:moveTo>
                <a:cubicBezTo>
                  <a:pt x="523" y="2066"/>
                  <a:pt x="523" y="2066"/>
                  <a:pt x="523" y="2066"/>
                </a:cubicBezTo>
                <a:cubicBezTo>
                  <a:pt x="976" y="1432"/>
                  <a:pt x="976" y="1432"/>
                  <a:pt x="976" y="1432"/>
                </a:cubicBezTo>
                <a:cubicBezTo>
                  <a:pt x="1255" y="1810"/>
                  <a:pt x="1255" y="1810"/>
                  <a:pt x="1255" y="1810"/>
                </a:cubicBezTo>
                <a:cubicBezTo>
                  <a:pt x="1792" y="1069"/>
                  <a:pt x="1792" y="1069"/>
                  <a:pt x="1792" y="1069"/>
                </a:cubicBezTo>
                <a:lnTo>
                  <a:pt x="2336" y="2066"/>
                </a:lnTo>
                <a:close/>
                <a:moveTo>
                  <a:pt x="704" y="978"/>
                </a:moveTo>
                <a:cubicBezTo>
                  <a:pt x="704" y="878"/>
                  <a:pt x="786" y="797"/>
                  <a:pt x="886" y="797"/>
                </a:cubicBezTo>
                <a:cubicBezTo>
                  <a:pt x="986" y="797"/>
                  <a:pt x="1067" y="878"/>
                  <a:pt x="1067" y="978"/>
                </a:cubicBezTo>
                <a:cubicBezTo>
                  <a:pt x="1067" y="1079"/>
                  <a:pt x="986" y="1160"/>
                  <a:pt x="886" y="1160"/>
                </a:cubicBezTo>
                <a:cubicBezTo>
                  <a:pt x="786" y="1160"/>
                  <a:pt x="704" y="1079"/>
                  <a:pt x="704" y="978"/>
                </a:cubicBezTo>
                <a:close/>
                <a:moveTo>
                  <a:pt x="704" y="978"/>
                </a:moveTo>
                <a:cubicBezTo>
                  <a:pt x="704" y="978"/>
                  <a:pt x="704" y="978"/>
                  <a:pt x="704" y="97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方正兰亭黑简体" panose="02000000000000000000" pitchFamily="2" charset="-122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 hasCustomPrompt="1"/>
          </p:nvPr>
        </p:nvSpPr>
        <p:spPr>
          <a:xfrm>
            <a:off x="1594800" y="452604"/>
            <a:ext cx="9831600" cy="6408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0800" tIns="50400" rIns="100800" bIns="50400" numCol="1" anchor="ctr" anchorCtr="0" compatLnSpc="1">
            <a:prstTxWarp prst="textNoShape">
              <a:avLst/>
            </a:prstTxWarp>
          </a:bodyPr>
          <a:lstStyle>
            <a:lvl1pPr fontAlgn="auto">
              <a:defRPr lang="zh-CN" altLang="en-US" b="1" kern="0" baseline="0" dirty="0"/>
            </a:lvl1pPr>
          </a:lstStyle>
          <a:p>
            <a:pPr lvl="0"/>
            <a:r>
              <a:rPr lang="en-US" altLang="zh-CN" smtClean="0"/>
              <a:t>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0393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#全白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2162528" y="4653136"/>
            <a:ext cx="638734" cy="1729234"/>
            <a:chOff x="12162528" y="4653136"/>
            <a:chExt cx="638734" cy="1729234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32AEB80E-D574-4C1A-9EB9-3369A2BB96C5}"/>
                </a:ext>
              </a:extLst>
            </p:cNvPr>
            <p:cNvSpPr/>
            <p:nvPr userDrawn="1"/>
          </p:nvSpPr>
          <p:spPr>
            <a:xfrm>
              <a:off x="12212029" y="4653136"/>
              <a:ext cx="539729" cy="288726"/>
            </a:xfrm>
            <a:prstGeom prst="rect">
              <a:avLst/>
            </a:prstGeom>
            <a:solidFill>
              <a:srgbClr val="00B0F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E94F5345-F49B-42D0-B35C-CA4FB19A3DA6}"/>
                </a:ext>
              </a:extLst>
            </p:cNvPr>
            <p:cNvSpPr/>
            <p:nvPr userDrawn="1"/>
          </p:nvSpPr>
          <p:spPr>
            <a:xfrm>
              <a:off x="12212029" y="4941964"/>
              <a:ext cx="539729" cy="288000"/>
            </a:xfrm>
            <a:prstGeom prst="rect">
              <a:avLst/>
            </a:prstGeom>
            <a:solidFill>
              <a:srgbClr val="A6D2FF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BA62EB75-581F-4CD2-92A6-87BDFE3BDBC3}"/>
                </a:ext>
              </a:extLst>
            </p:cNvPr>
            <p:cNvSpPr/>
            <p:nvPr userDrawn="1"/>
          </p:nvSpPr>
          <p:spPr>
            <a:xfrm>
              <a:off x="12212029" y="5230066"/>
              <a:ext cx="539729" cy="288000"/>
            </a:xfrm>
            <a:prstGeom prst="rect">
              <a:avLst/>
            </a:prstGeom>
            <a:solidFill>
              <a:srgbClr val="D8D8D8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947DE7E3-EC9F-4331-B252-7BCE51B7F0DA}"/>
                </a:ext>
              </a:extLst>
            </p:cNvPr>
            <p:cNvSpPr/>
            <p:nvPr userDrawn="1"/>
          </p:nvSpPr>
          <p:spPr>
            <a:xfrm>
              <a:off x="12212029" y="5518168"/>
              <a:ext cx="539729" cy="288000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BE210CD8-3823-4C2E-B3EA-E42C40CFB29F}"/>
                </a:ext>
              </a:extLst>
            </p:cNvPr>
            <p:cNvSpPr/>
            <p:nvPr userDrawn="1"/>
          </p:nvSpPr>
          <p:spPr>
            <a:xfrm>
              <a:off x="12212029" y="5806270"/>
              <a:ext cx="539729" cy="288000"/>
            </a:xfrm>
            <a:prstGeom prst="rect">
              <a:avLst/>
            </a:prstGeom>
            <a:solidFill>
              <a:srgbClr val="FFFFCC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BE8A406D-0F03-42D8-9159-77B9DE9EB30E}"/>
                </a:ext>
              </a:extLst>
            </p:cNvPr>
            <p:cNvSpPr/>
            <p:nvPr userDrawn="1"/>
          </p:nvSpPr>
          <p:spPr>
            <a:xfrm>
              <a:off x="12212029" y="6094370"/>
              <a:ext cx="539729" cy="288000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98A3A11A-AB61-497E-B3AE-12E999A6BBBA}"/>
                </a:ext>
              </a:extLst>
            </p:cNvPr>
            <p:cNvSpPr txBox="1"/>
            <p:nvPr userDrawn="1"/>
          </p:nvSpPr>
          <p:spPr bwMode="auto">
            <a:xfrm>
              <a:off x="12162528" y="4683920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solidFill>
                    <a:schemeClr val="bg1"/>
                  </a:solidFill>
                  <a:latin typeface="+mn-lt"/>
                  <a:ea typeface="+mn-ea"/>
                </a:rPr>
                <a:t>表格表头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CF824ACE-31EE-452D-A81D-32E189AFE158}"/>
                </a:ext>
              </a:extLst>
            </p:cNvPr>
            <p:cNvSpPr txBox="1"/>
            <p:nvPr userDrawn="1"/>
          </p:nvSpPr>
          <p:spPr bwMode="auto">
            <a:xfrm>
              <a:off x="12162528" y="4972385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latin typeface="+mn-lt"/>
                  <a:ea typeface="+mn-ea"/>
                </a:rPr>
                <a:t>表格边框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7399143C-FDAD-45F1-BC44-030BD92ABA98}"/>
                </a:ext>
              </a:extLst>
            </p:cNvPr>
            <p:cNvSpPr txBox="1"/>
            <p:nvPr userDrawn="1"/>
          </p:nvSpPr>
          <p:spPr bwMode="auto">
            <a:xfrm>
              <a:off x="12162528" y="5260487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latin typeface="+mn-lt"/>
                  <a:ea typeface="+mn-ea"/>
                </a:rPr>
                <a:t>导航灰底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220212" y="5548589"/>
              <a:ext cx="52336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solidFill>
                    <a:schemeClr val="bg1"/>
                  </a:solidFill>
                  <a:latin typeface="+mn-lt"/>
                  <a:ea typeface="+mn-ea"/>
                </a:rPr>
                <a:t>华为红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162528" y="5836691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latin typeface="+mn-lt"/>
                  <a:ea typeface="+mn-ea"/>
                </a:rPr>
                <a:t>文字底色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DA49D1AE-05B4-4A19-9F6F-8B89D09C41DD}"/>
                </a:ext>
              </a:extLst>
            </p:cNvPr>
            <p:cNvSpPr txBox="1"/>
            <p:nvPr userDrawn="1"/>
          </p:nvSpPr>
          <p:spPr bwMode="auto">
            <a:xfrm>
              <a:off x="12162528" y="6124791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latin typeface="+mn-lt"/>
                  <a:ea typeface="+mn-ea"/>
                </a:rPr>
                <a:t>文字边框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5683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 noChangeArrowheads="1"/>
          </p:cNvSpPr>
          <p:nvPr>
            <p:ph type="title"/>
          </p:nvPr>
        </p:nvSpPr>
        <p:spPr bwMode="auto">
          <a:xfrm>
            <a:off x="869611" y="260649"/>
            <a:ext cx="1032318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28" tIns="40064" rIns="80128" bIns="400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Click to Edit</a:t>
            </a:r>
            <a:endParaRPr lang="zh-CN" altLang="en-US" dirty="0"/>
          </a:p>
        </p:txBody>
      </p:sp>
      <p:sp>
        <p:nvSpPr>
          <p:cNvPr id="8" name="Rectangle 5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8290" y="1248073"/>
            <a:ext cx="11307600" cy="4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41" tIns="40071" rIns="80141" bIns="400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</a:t>
            </a:r>
            <a:r>
              <a:rPr lang="zh-CN" altLang="en-US" dirty="0" smtClean="0"/>
              <a:t>级</a:t>
            </a:r>
            <a:r>
              <a:rPr lang="en-US" altLang="zh-CN" dirty="0" smtClean="0"/>
              <a:t>0</a:t>
            </a:r>
            <a:endParaRPr lang="zh-CN" altLang="en-US" dirty="0"/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829" y="6504031"/>
            <a:ext cx="1249200" cy="273343"/>
          </a:xfrm>
          <a:prstGeom prst="rect">
            <a:avLst/>
          </a:prstGeom>
        </p:spPr>
      </p:pic>
      <p:sp>
        <p:nvSpPr>
          <p:cNvPr id="25" name="Rectangle 69"/>
          <p:cNvSpPr>
            <a:spLocks noChangeArrowheads="1"/>
          </p:cNvSpPr>
          <p:nvPr userDrawn="1"/>
        </p:nvSpPr>
        <p:spPr bwMode="auto">
          <a:xfrm>
            <a:off x="119336" y="6500581"/>
            <a:ext cx="716405" cy="2655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ru-RU" altLang="zh-CN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Стр.</a:t>
            </a:r>
            <a:r>
              <a:rPr lang="en-US" altLang="zh-CN" sz="1200" baseline="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 </a:t>
            </a:r>
            <a:fld id="{2F2CF7F5-F178-4429-B6CA-28062DF31937}" type="slidenum">
              <a:rPr lang="en-US" altLang="zh-CN" sz="120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pPr defTabSz="801668" eaLnBrk="0" fontAlgn="base" hangingPunct="0">
                <a:defRPr/>
              </a:pPr>
              <a:t>‹#›</a:t>
            </a:fld>
            <a:endParaRPr lang="en-US" altLang="zh-CN" sz="1200" dirty="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26" name="Rectangle 54"/>
          <p:cNvSpPr>
            <a:spLocks noChangeArrowheads="1"/>
          </p:cNvSpPr>
          <p:nvPr userDrawn="1"/>
        </p:nvSpPr>
        <p:spPr bwMode="auto">
          <a:xfrm>
            <a:off x="947428" y="6500581"/>
            <a:ext cx="6195598" cy="2655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ru-RU" altLang="zh-CN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Авторские права</a:t>
            </a:r>
            <a:r>
              <a:rPr lang="en-US" altLang="zh-CN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© 2020 </a:t>
            </a:r>
            <a:r>
              <a:rPr lang="en-US" altLang="zh-CN" sz="120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Huawei Technologies Co., Ltd. </a:t>
            </a:r>
            <a:r>
              <a:rPr lang="ru-RU" altLang="zh-CN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Все права защищены</a:t>
            </a:r>
            <a:r>
              <a:rPr lang="en-US" altLang="zh-CN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. </a:t>
            </a:r>
            <a:endParaRPr lang="en-US" altLang="zh-CN" sz="1200" dirty="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2162526" y="3916624"/>
            <a:ext cx="1088654" cy="2144829"/>
            <a:chOff x="12162526" y="3916624"/>
            <a:chExt cx="1088654" cy="2144829"/>
          </a:xfrm>
        </p:grpSpPr>
        <p:sp>
          <p:nvSpPr>
            <p:cNvPr id="55" name="矩形 54">
              <a:extLst>
                <a:ext uri="{FF2B5EF4-FFF2-40B4-BE49-F238E27FC236}">
                  <a16:creationId xmlns="" xmlns:a16="http://schemas.microsoft.com/office/drawing/2014/main" id="{32AEB80E-D574-4C1A-9EB9-3369A2BB96C5}"/>
                </a:ext>
              </a:extLst>
            </p:cNvPr>
            <p:cNvSpPr/>
            <p:nvPr userDrawn="1"/>
          </p:nvSpPr>
          <p:spPr>
            <a:xfrm>
              <a:off x="12246898" y="3916624"/>
              <a:ext cx="919908" cy="288726"/>
            </a:xfrm>
            <a:prstGeom prst="rect">
              <a:avLst/>
            </a:prstGeom>
            <a:solidFill>
              <a:srgbClr val="00B0F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="" xmlns:a16="http://schemas.microsoft.com/office/drawing/2014/main" id="{E94F5345-F49B-42D0-B35C-CA4FB19A3DA6}"/>
                </a:ext>
              </a:extLst>
            </p:cNvPr>
            <p:cNvSpPr/>
            <p:nvPr userDrawn="1"/>
          </p:nvSpPr>
          <p:spPr>
            <a:xfrm>
              <a:off x="12246898" y="4205452"/>
              <a:ext cx="919908" cy="288000"/>
            </a:xfrm>
            <a:prstGeom prst="rect">
              <a:avLst/>
            </a:prstGeom>
            <a:solidFill>
              <a:srgbClr val="99DFF9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="" xmlns:a16="http://schemas.microsoft.com/office/drawing/2014/main" id="{BA62EB75-581F-4CD2-92A6-87BDFE3BDBC3}"/>
                </a:ext>
              </a:extLst>
            </p:cNvPr>
            <p:cNvSpPr/>
            <p:nvPr userDrawn="1"/>
          </p:nvSpPr>
          <p:spPr>
            <a:xfrm>
              <a:off x="12246898" y="4493554"/>
              <a:ext cx="919908" cy="288000"/>
            </a:xfrm>
            <a:prstGeom prst="rect">
              <a:avLst/>
            </a:prstGeom>
            <a:solidFill>
              <a:srgbClr val="D9D9D9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="" xmlns:a16="http://schemas.microsoft.com/office/drawing/2014/main" id="{947DE7E3-EC9F-4331-B252-7BCE51B7F0DA}"/>
                </a:ext>
              </a:extLst>
            </p:cNvPr>
            <p:cNvSpPr/>
            <p:nvPr userDrawn="1"/>
          </p:nvSpPr>
          <p:spPr>
            <a:xfrm>
              <a:off x="12246898" y="4781656"/>
              <a:ext cx="919908" cy="288000"/>
            </a:xfrm>
            <a:prstGeom prst="rect">
              <a:avLst/>
            </a:prstGeom>
            <a:solidFill>
              <a:srgbClr val="EC7061">
                <a:lumMod val="100000"/>
              </a:srgbClr>
            </a:solidFill>
          </p:spPr>
          <p:txBody>
            <a:bodyPr wrap="none" rtlCol="0" anchor="ctr">
              <a:noAutofit/>
            </a:bodyPr>
            <a:lstStyle/>
            <a:p>
              <a:pPr marL="342763" marR="0" lvl="0" indent="-342763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endPara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ourier New" panose="02070309020205020404" pitchFamily="49" charset="0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="" xmlns:a16="http://schemas.microsoft.com/office/drawing/2014/main" id="{BE210CD8-3823-4C2E-B3EA-E42C40CFB29F}"/>
                </a:ext>
              </a:extLst>
            </p:cNvPr>
            <p:cNvSpPr/>
            <p:nvPr userDrawn="1"/>
          </p:nvSpPr>
          <p:spPr>
            <a:xfrm>
              <a:off x="12246898" y="5069758"/>
              <a:ext cx="919908" cy="288000"/>
            </a:xfrm>
            <a:prstGeom prst="rect">
              <a:avLst/>
            </a:prstGeom>
            <a:solidFill>
              <a:srgbClr val="F4FBFE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98A3A11A-AB61-497E-B3AE-12E999A6BBBA}"/>
                </a:ext>
              </a:extLst>
            </p:cNvPr>
            <p:cNvSpPr txBox="1"/>
            <p:nvPr userDrawn="1"/>
          </p:nvSpPr>
          <p:spPr bwMode="auto">
            <a:xfrm>
              <a:off x="12162529" y="3947408"/>
              <a:ext cx="1088651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表格表头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="" xmlns:a16="http://schemas.microsoft.com/office/drawing/2014/main" id="{CF824ACE-31EE-452D-A81D-32E189AFE158}"/>
                </a:ext>
              </a:extLst>
            </p:cNvPr>
            <p:cNvSpPr txBox="1"/>
            <p:nvPr userDrawn="1"/>
          </p:nvSpPr>
          <p:spPr bwMode="auto">
            <a:xfrm>
              <a:off x="12249538" y="4235890"/>
              <a:ext cx="914633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表格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/</a:t>
              </a: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文字边框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="" xmlns:a16="http://schemas.microsoft.com/office/drawing/2014/main" id="{7399143C-FDAD-45F1-BC44-030BD92ABA98}"/>
                </a:ext>
              </a:extLst>
            </p:cNvPr>
            <p:cNvSpPr txBox="1"/>
            <p:nvPr userDrawn="1"/>
          </p:nvSpPr>
          <p:spPr bwMode="auto">
            <a:xfrm>
              <a:off x="12162526" y="4523977"/>
              <a:ext cx="1088651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导航灰底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="" xmlns:a16="http://schemas.microsoft.com/office/drawing/2014/main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457445" y="4812094"/>
              <a:ext cx="498816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红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249538" y="5100196"/>
              <a:ext cx="914633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表格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/</a:t>
              </a: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文字底色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="" xmlns:a16="http://schemas.microsoft.com/office/drawing/2014/main" id="{BE210CD8-3823-4C2E-B3EA-E42C40CFB29F}"/>
                </a:ext>
              </a:extLst>
            </p:cNvPr>
            <p:cNvSpPr/>
            <p:nvPr userDrawn="1"/>
          </p:nvSpPr>
          <p:spPr>
            <a:xfrm>
              <a:off x="12246898" y="5485453"/>
              <a:ext cx="461833" cy="288000"/>
            </a:xfrm>
            <a:prstGeom prst="rect">
              <a:avLst/>
            </a:prstGeom>
            <a:solidFill>
              <a:srgbClr val="FFF2CC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="" xmlns:a16="http://schemas.microsoft.com/office/drawing/2014/main" id="{BE210CD8-3823-4C2E-B3EA-E42C40CFB29F}"/>
                </a:ext>
              </a:extLst>
            </p:cNvPr>
            <p:cNvSpPr/>
            <p:nvPr userDrawn="1"/>
          </p:nvSpPr>
          <p:spPr>
            <a:xfrm>
              <a:off x="12708730" y="5485453"/>
              <a:ext cx="458075" cy="288000"/>
            </a:xfrm>
            <a:prstGeom prst="rect">
              <a:avLst/>
            </a:prstGeom>
            <a:solidFill>
              <a:srgbClr val="FFD17D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="" xmlns:a16="http://schemas.microsoft.com/office/drawing/2014/main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502813" y="5515891"/>
              <a:ext cx="408083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备用</a:t>
              </a:r>
            </a:p>
          </p:txBody>
        </p:sp>
        <p:sp>
          <p:nvSpPr>
            <p:cNvPr id="68" name="矩形 67">
              <a:extLst>
                <a:ext uri="{FF2B5EF4-FFF2-40B4-BE49-F238E27FC236}">
                  <a16:creationId xmlns="" xmlns:a16="http://schemas.microsoft.com/office/drawing/2014/main" id="{947DE7E3-EC9F-4331-B252-7BCE51B7F0DA}"/>
                </a:ext>
              </a:extLst>
            </p:cNvPr>
            <p:cNvSpPr/>
            <p:nvPr userDrawn="1"/>
          </p:nvSpPr>
          <p:spPr>
            <a:xfrm>
              <a:off x="12246898" y="5773453"/>
              <a:ext cx="919908" cy="288000"/>
            </a:xfrm>
            <a:prstGeom prst="rect">
              <a:avLst/>
            </a:prstGeom>
            <a:solidFill>
              <a:srgbClr val="8BC9A0"/>
            </a:solidFill>
          </p:spPr>
          <p:txBody>
            <a:bodyPr wrap="none" rtlCol="0" anchor="ctr">
              <a:noAutofit/>
            </a:bodyPr>
            <a:lstStyle/>
            <a:p>
              <a:pPr marL="342763" marR="0" lvl="0" indent="-342763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endPara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ourier New" panose="02070309020205020404" pitchFamily="49" charset="0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="" xmlns:a16="http://schemas.microsoft.com/office/drawing/2014/main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560520" y="5813738"/>
              <a:ext cx="292666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499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  <p:sldLayoutId id="2147483854" r:id="rId13"/>
    <p:sldLayoutId id="2147483855" r:id="rId14"/>
    <p:sldLayoutId id="2147483856" r:id="rId15"/>
  </p:sldLayoutIdLst>
  <p:timing>
    <p:tnLst>
      <p:par>
        <p:cTn id="1" dur="indefinite" restart="never" nodeType="tmRoot"/>
      </p:par>
    </p:tnLst>
  </p:timing>
  <p:txStyles>
    <p:titleStyle>
      <a:lvl1pPr algn="l" defTabSz="914034" rtl="0" eaLnBrk="1" fontAlgn="ctr" latinLnBrk="0" hangingPunct="1">
        <a:lnSpc>
          <a:spcPct val="90000"/>
        </a:lnSpc>
        <a:spcBef>
          <a:spcPct val="0"/>
        </a:spcBef>
        <a:buNone/>
        <a:defRPr sz="34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j-cs"/>
        </a:defRPr>
      </a:lvl1pPr>
    </p:titleStyle>
    <p:bodyStyle>
      <a:lvl1pPr marL="302279" indent="-302279" algn="l" defTabSz="914034" rtl="0" eaLnBrk="1" fontAlgn="ctr" latinLnBrk="0" hangingPunct="1">
        <a:lnSpc>
          <a:spcPct val="140000"/>
        </a:lnSpc>
        <a:spcBef>
          <a:spcPts val="792"/>
        </a:spcBef>
        <a:buSzPct val="50000"/>
        <a:buFont typeface="Wingdings" panose="05000000000000000000" pitchFamily="2" charset="2"/>
        <a:buChar char="l"/>
        <a:defRPr sz="21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1pPr>
      <a:lvl2pPr marL="654938" indent="-251899" algn="l" defTabSz="914034" rtl="0" eaLnBrk="1" fontAlgn="ctr" latinLnBrk="0" hangingPunct="1">
        <a:lnSpc>
          <a:spcPct val="140000"/>
        </a:lnSpc>
        <a:spcBef>
          <a:spcPts val="720"/>
        </a:spcBef>
        <a:buClrTx/>
        <a:buSzPct val="100000"/>
        <a:buFont typeface="Huawei Sans" panose="020C0503030203020204" pitchFamily="34" charset="0"/>
        <a:buChar char="▫"/>
        <a:defRPr sz="19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2pPr>
      <a:lvl3pPr marL="1003998" indent="-201519" algn="l" defTabSz="914034" rtl="0" eaLnBrk="1" fontAlgn="ctr" latinLnBrk="0" hangingPunct="1">
        <a:lnSpc>
          <a:spcPct val="140000"/>
        </a:lnSpc>
        <a:spcBef>
          <a:spcPts val="648"/>
        </a:spcBef>
        <a:buClrTx/>
        <a:buSzPct val="50000"/>
        <a:buFont typeface="Wingdings" panose="05000000000000000000" pitchFamily="2" charset="2"/>
        <a:buChar char="n"/>
        <a:defRPr sz="17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3pPr>
      <a:lvl4pPr marL="1399840" indent="-197921" algn="l" defTabSz="914034" rtl="0" eaLnBrk="1" fontAlgn="ctr" latinLnBrk="0" hangingPunct="1">
        <a:lnSpc>
          <a:spcPct val="140000"/>
        </a:lnSpc>
        <a:spcBef>
          <a:spcPts val="576"/>
        </a:spcBef>
        <a:buFont typeface="Huawei Sans" panose="020C0503030203020204" pitchFamily="34" charset="0"/>
        <a:buChar char="−"/>
        <a:defRPr sz="15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4pPr>
      <a:lvl5pPr marL="1802879" indent="-201519" algn="l" defTabSz="914034" rtl="0" eaLnBrk="1" fontAlgn="ctr" latinLnBrk="0" hangingPunct="1">
        <a:lnSpc>
          <a:spcPct val="140000"/>
        </a:lnSpc>
        <a:spcBef>
          <a:spcPts val="576"/>
        </a:spcBef>
        <a:buFont typeface="Huawei Sans" panose="020C0503030203020204" pitchFamily="34" charset="0"/>
        <a:buChar char="~"/>
        <a:defRPr sz="13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pos="7401">
          <p15:clr>
            <a:srgbClr val="F26B43"/>
          </p15:clr>
        </p15:guide>
        <p15:guide id="3" orient="horz" pos="2341">
          <p15:clr>
            <a:srgbClr val="F26B43"/>
          </p15:clr>
        </p15:guide>
        <p15:guide id="4" orient="horz" pos="4020">
          <p15:clr>
            <a:srgbClr val="F26B43"/>
          </p15:clr>
        </p15:guide>
        <p15:guide id="5" orient="horz" pos="777">
          <p15:clr>
            <a:srgbClr val="F26B43"/>
          </p15:clr>
        </p15:guide>
        <p15:guide id="6" pos="3840">
          <p15:clr>
            <a:srgbClr val="F26B43"/>
          </p15:clr>
        </p15:guide>
        <p15:guide id="7" orient="horz" pos="45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占位符 1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5" name="文本占位符 1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6" name="文本占位符 2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7" name="文本占位符 2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 err="1" smtClean="0"/>
              <a:t>Чжан</a:t>
            </a:r>
            <a:r>
              <a:rPr lang="ru-RU" dirty="0" smtClean="0"/>
              <a:t> </a:t>
            </a:r>
            <a:r>
              <a:rPr lang="ru-RU" dirty="0" err="1" smtClean="0"/>
              <a:t>Сяохао</a:t>
            </a:r>
            <a:r>
              <a:rPr lang="ru-RU" dirty="0" smtClean="0"/>
              <a:t> (</a:t>
            </a:r>
            <a:r>
              <a:rPr lang="en-US" dirty="0"/>
              <a:t>Zhang </a:t>
            </a:r>
            <a:r>
              <a:rPr lang="en-US" dirty="0" err="1"/>
              <a:t>Xiaohao</a:t>
            </a:r>
            <a:r>
              <a:rPr lang="ru-RU" dirty="0" smtClean="0"/>
              <a:t>)</a:t>
            </a:r>
            <a:r>
              <a:rPr lang="en-US" dirty="0" smtClean="0"/>
              <a:t>/ZWX477809</a:t>
            </a:r>
            <a:endParaRPr lang="en-US" altLang="zh-CN" dirty="0">
              <a:sym typeface="Huawei Sans" panose="020C0503030203020204" pitchFamily="34" charset="0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 smtClean="0"/>
              <a:t>10.2019</a:t>
            </a:r>
            <a:endParaRPr lang="zh-CN" altLang="en-US" dirty="0">
              <a:sym typeface="Huawei Sans" panose="020C0503030203020204" pitchFamily="34" charset="0"/>
            </a:endParaRPr>
          </a:p>
        </p:txBody>
      </p:sp>
      <p:sp>
        <p:nvSpPr>
          <p:cNvPr id="52" name="文本占位符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altLang="zh-CN" dirty="0" smtClean="0"/>
              <a:t>Дубовой Денис </a:t>
            </a:r>
            <a:r>
              <a:rPr lang="en-US" altLang="zh-CN" smtClean="0"/>
              <a:t>(Dubovoy Denis)/WX994775</a:t>
            </a:r>
            <a:endParaRPr lang="en-US" altLang="zh-CN" dirty="0"/>
          </a:p>
        </p:txBody>
      </p:sp>
      <p:sp>
        <p:nvSpPr>
          <p:cNvPr id="53" name="文本占位符 10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ru-RU" altLang="zh-CN" dirty="0" smtClean="0"/>
              <a:t>Новый</a:t>
            </a:r>
            <a:endParaRPr lang="zh-CN" altLang="en-US" dirty="0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文本占位符 23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文本占位符 26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8" name="文本占位符 27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文本占位符 28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1" name="文本占位符 30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281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800" dirty="0"/>
              <a:t>Функция учета отслеживает поведение сети и использование сетевых ресурсов авторизованных пользователей.</a:t>
            </a:r>
          </a:p>
          <a:p>
            <a:r>
              <a:rPr lang="ru-RU" sz="1800" dirty="0"/>
              <a:t>AAA поддерживает два режима учета: без учета и удаленный учет.</a:t>
            </a:r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Учет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70811" y="2631797"/>
            <a:ext cx="9384631" cy="3108852"/>
            <a:chOff x="1070811" y="2262443"/>
            <a:chExt cx="9384631" cy="3108852"/>
          </a:xfrm>
        </p:grpSpPr>
        <p:sp>
          <p:nvSpPr>
            <p:cNvPr id="42" name="Freeform 159"/>
            <p:cNvSpPr>
              <a:spLocks noChangeAspect="1"/>
            </p:cNvSpPr>
            <p:nvPr/>
          </p:nvSpPr>
          <p:spPr>
            <a:xfrm flipH="1">
              <a:off x="6721764" y="2574379"/>
              <a:ext cx="2640214" cy="1380117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t" anchorCtr="0">
              <a:noAutofit/>
            </a:bodyPr>
            <a:lstStyle/>
            <a:p>
              <a:pPr algn="ctr" fontAlgn="ctr"/>
              <a:endParaRPr lang="en-US" sz="140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  <a:p>
              <a:pPr algn="ctr" fontAlgn="ctr"/>
              <a:r>
                <a:rPr lang="ru-RU" sz="1400" dirty="0">
                  <a:solidFill>
                    <a:schemeClr val="tx1"/>
                  </a:solidFill>
                  <a:latin typeface="Huawei Sans" panose="020C0503030203020204" pitchFamily="34" charset="0"/>
                </a:rPr>
                <a:t>IP-сеть</a:t>
              </a:r>
            </a:p>
          </p:txBody>
        </p:sp>
        <p:pic>
          <p:nvPicPr>
            <p:cNvPr id="44" name="图片 43" descr="交换机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185735" y="3514109"/>
              <a:ext cx="540000" cy="441817"/>
            </a:xfrm>
            <a:prstGeom prst="rect">
              <a:avLst/>
            </a:prstGeom>
          </p:spPr>
        </p:pic>
        <p:pic>
          <p:nvPicPr>
            <p:cNvPr id="45" name="图片 44" descr="internet-蓝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72184" y="2388834"/>
              <a:ext cx="922030" cy="468000"/>
            </a:xfrm>
            <a:prstGeom prst="rect">
              <a:avLst/>
            </a:prstGeom>
          </p:spPr>
        </p:pic>
        <p:cxnSp>
          <p:nvCxnSpPr>
            <p:cNvPr id="50" name="直接连接符 49"/>
            <p:cNvCxnSpPr>
              <a:stCxn id="45" idx="2"/>
            </p:cNvCxnSpPr>
            <p:nvPr/>
          </p:nvCxnSpPr>
          <p:spPr>
            <a:xfrm flipH="1">
              <a:off x="6529739" y="2856834"/>
              <a:ext cx="0" cy="66091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50"/>
            <p:cNvSpPr txBox="1"/>
            <p:nvPr/>
          </p:nvSpPr>
          <p:spPr>
            <a:xfrm>
              <a:off x="8842265" y="3958387"/>
              <a:ext cx="1613177" cy="31645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ctr"/>
              <a:r>
                <a:rPr lang="ru-RU" sz="1400" dirty="0">
                  <a:latin typeface="Huawei Sans" panose="020C0503030203020204" pitchFamily="34" charset="0"/>
                </a:rPr>
                <a:t>Сервер AAA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237953" y="3952375"/>
              <a:ext cx="585417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ctr"/>
              <a:r>
                <a:rPr lang="ru-RU" sz="1400" dirty="0">
                  <a:latin typeface="Huawei Sans" panose="020C0503030203020204" pitchFamily="34" charset="0"/>
                </a:rPr>
                <a:t>NAS</a:t>
              </a:r>
            </a:p>
          </p:txBody>
        </p:sp>
        <p:cxnSp>
          <p:nvCxnSpPr>
            <p:cNvPr id="27" name="直接连接符 26"/>
            <p:cNvCxnSpPr>
              <a:stCxn id="32" idx="3"/>
            </p:cNvCxnSpPr>
            <p:nvPr/>
          </p:nvCxnSpPr>
          <p:spPr>
            <a:xfrm>
              <a:off x="2941226" y="2469443"/>
              <a:ext cx="2064605" cy="87605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29" idx="3"/>
            </p:cNvCxnSpPr>
            <p:nvPr/>
          </p:nvCxnSpPr>
          <p:spPr>
            <a:xfrm>
              <a:off x="2941226" y="3689718"/>
              <a:ext cx="2354407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9" name="图片 28" descr="PC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02163" y="3482718"/>
              <a:ext cx="539063" cy="414000"/>
            </a:xfrm>
            <a:prstGeom prst="rect">
              <a:avLst/>
            </a:prstGeom>
          </p:spPr>
        </p:pic>
        <p:pic>
          <p:nvPicPr>
            <p:cNvPr id="30" name="图片 29" descr="故障链路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401694" y="4576646"/>
              <a:ext cx="540000" cy="402667"/>
            </a:xfrm>
            <a:prstGeom prst="rect">
              <a:avLst/>
            </a:prstGeom>
          </p:spPr>
        </p:pic>
        <p:pic>
          <p:nvPicPr>
            <p:cNvPr id="32" name="图片 31" descr="PC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02163" y="2262443"/>
              <a:ext cx="539063" cy="414000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1070811" y="2784589"/>
              <a:ext cx="2383309" cy="51314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ctr"/>
              <a:r>
                <a:rPr lang="ru-RU" sz="1200" dirty="0">
                  <a:latin typeface="Huawei Sans" panose="020C0503030203020204" pitchFamily="34" charset="0"/>
                </a:rPr>
                <a:t>Пользователь 1@Домен 1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167063" y="3949829"/>
              <a:ext cx="2287057" cy="23483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ctr"/>
              <a:r>
                <a:rPr lang="ru-RU" sz="1200" dirty="0">
                  <a:latin typeface="Huawei Sans" panose="020C0503030203020204" pitchFamily="34" charset="0"/>
                </a:rPr>
                <a:t>Пользователь 2@Домен 2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167063" y="4995850"/>
              <a:ext cx="2287057" cy="37544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ctr"/>
              <a:r>
                <a:rPr lang="ru-RU" sz="1200" dirty="0">
                  <a:latin typeface="Huawei Sans" panose="020C0503030203020204" pitchFamily="34" charset="0"/>
                </a:rPr>
                <a:t>Пользователь 3@Домен 3</a:t>
              </a:r>
            </a:p>
          </p:txBody>
        </p:sp>
        <p:cxnSp>
          <p:nvCxnSpPr>
            <p:cNvPr id="53" name="直接箭头连接符 52"/>
            <p:cNvCxnSpPr/>
            <p:nvPr/>
          </p:nvCxnSpPr>
          <p:spPr>
            <a:xfrm>
              <a:off x="6999910" y="3572662"/>
              <a:ext cx="2100352" cy="0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箭头连接符 53"/>
            <p:cNvCxnSpPr/>
            <p:nvPr/>
          </p:nvCxnSpPr>
          <p:spPr>
            <a:xfrm>
              <a:off x="6999910" y="3679898"/>
              <a:ext cx="2100352" cy="0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/>
            <p:cNvSpPr txBox="1"/>
            <p:nvPr/>
          </p:nvSpPr>
          <p:spPr>
            <a:xfrm>
              <a:off x="7099507" y="3297737"/>
              <a:ext cx="2225289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200" dirty="0">
                  <a:latin typeface="Huawei Sans" panose="020C0503030203020204" pitchFamily="34" charset="0"/>
                </a:rPr>
                <a:t>Запрос </a:t>
              </a:r>
              <a:r>
                <a:rPr lang="ru-RU" sz="1200" dirty="0" smtClean="0">
                  <a:latin typeface="Huawei Sans" panose="020C0503030203020204" pitchFamily="34" charset="0"/>
                </a:rPr>
                <a:t>Accounting-Start</a:t>
              </a:r>
              <a:endParaRPr lang="ru-RU" sz="1200" dirty="0">
                <a:latin typeface="Huawei Sans" panose="020C0503030203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7080816" y="3659132"/>
              <a:ext cx="2337499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200" dirty="0">
                  <a:latin typeface="Huawei Sans" panose="020C0503030203020204" pitchFamily="34" charset="0"/>
                </a:rPr>
                <a:t>Ответ Accounting-Start</a:t>
              </a:r>
            </a:p>
          </p:txBody>
        </p:sp>
        <p:sp>
          <p:nvSpPr>
            <p:cNvPr id="57" name="Freeform 159"/>
            <p:cNvSpPr>
              <a:spLocks noChangeAspect="1"/>
            </p:cNvSpPr>
            <p:nvPr/>
          </p:nvSpPr>
          <p:spPr>
            <a:xfrm flipH="1">
              <a:off x="3705834" y="2575119"/>
              <a:ext cx="2638800" cy="1379377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r>
                <a:rPr lang="ru-RU" sz="1400" dirty="0">
                  <a:solidFill>
                    <a:schemeClr val="tx1"/>
                  </a:solidFill>
                  <a:latin typeface="Huawei Sans" panose="020C0503030203020204" pitchFamily="34" charset="0"/>
                </a:rPr>
                <a:t>IP-сеть</a:t>
              </a:r>
            </a:p>
          </p:txBody>
        </p:sp>
        <p:pic>
          <p:nvPicPr>
            <p:cNvPr id="43" name="Picture 12" descr="E:\2016.01\1.12 扁平化图标\蓝色\AR-蓝色最新-40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283797" y="3515367"/>
              <a:ext cx="540000" cy="441818"/>
            </a:xfrm>
            <a:prstGeom prst="rect">
              <a:avLst/>
            </a:prstGeom>
            <a:noFill/>
          </p:spPr>
        </p:pic>
      </p:grpSp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9541388"/>
              </p:ext>
            </p:extLst>
          </p:nvPr>
        </p:nvGraphicFramePr>
        <p:xfrm>
          <a:off x="3861664" y="4793247"/>
          <a:ext cx="7564736" cy="1562388"/>
        </p:xfrm>
        <a:graphic>
          <a:graphicData uri="http://schemas.openxmlformats.org/drawingml/2006/table">
            <a:tbl>
              <a:tblPr/>
              <a:tblGrid>
                <a:gridCol w="24020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896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7730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73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</a:rPr>
                        <a:t>Пользователь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</a:rPr>
                        <a:t>Домен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</a:rPr>
                        <a:t>Режим учета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83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dirty="0">
                          <a:latin typeface="Huawei Sans" panose="020C0503030203020204" pitchFamily="34" charset="0"/>
                        </a:rPr>
                        <a:t>Пользователь 1@Домен 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dirty="0">
                          <a:latin typeface="Huawei Sans" panose="020C0503030203020204" pitchFamily="34" charset="0"/>
                        </a:rPr>
                        <a:t>Домен 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dirty="0">
                          <a:latin typeface="Huawei Sans" panose="020C0503030203020204" pitchFamily="34" charset="0"/>
                        </a:rPr>
                        <a:t>Без учета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83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dirty="0">
                          <a:latin typeface="Huawei Sans" panose="020C0503030203020204" pitchFamily="34" charset="0"/>
                        </a:rPr>
                        <a:t>Пользователь 2@Домен 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dirty="0">
                          <a:latin typeface="Huawei Sans" panose="020C0503030203020204" pitchFamily="34" charset="0"/>
                        </a:rPr>
                        <a:t>Домен 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dirty="0">
                          <a:latin typeface="Huawei Sans" panose="020C0503030203020204" pitchFamily="34" charset="0"/>
                        </a:rPr>
                        <a:t>Без учета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83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dirty="0">
                          <a:latin typeface="Huawei Sans" panose="020C0503030203020204" pitchFamily="34" charset="0"/>
                        </a:rPr>
                        <a:t>Пользователь 3@Домен 3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dirty="0">
                          <a:latin typeface="Huawei Sans" panose="020C0503030203020204" pitchFamily="34" charset="0"/>
                        </a:rPr>
                        <a:t>Домен 3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dirty="0">
                          <a:latin typeface="Huawei Sans" panose="020C0503030203020204" pitchFamily="34" charset="0"/>
                        </a:rPr>
                        <a:t>Удаленный учет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085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800" dirty="0"/>
              <a:t>Среди протоколов, используемых для реализации AAA, наиболее часто используется RADIUS.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RADIUS — протокол реализации AAA</a:t>
            </a:r>
          </a:p>
        </p:txBody>
      </p:sp>
      <p:cxnSp>
        <p:nvCxnSpPr>
          <p:cNvPr id="27" name="直接连接符 24"/>
          <p:cNvCxnSpPr>
            <a:cxnSpLocks noChangeShapeType="1"/>
          </p:cNvCxnSpPr>
          <p:nvPr/>
        </p:nvCxnSpPr>
        <p:spPr bwMode="auto">
          <a:xfrm>
            <a:off x="6096000" y="2917394"/>
            <a:ext cx="0" cy="2880000"/>
          </a:xfrm>
          <a:prstGeom prst="line">
            <a:avLst/>
          </a:prstGeom>
          <a:noFill/>
          <a:ln w="19050" algn="ctr">
            <a:solidFill>
              <a:schemeClr val="tx1"/>
            </a:solidFill>
            <a:prstDash val="sysDash"/>
            <a:round/>
            <a:headEnd/>
            <a:tailEnd/>
          </a:ln>
        </p:spPr>
      </p:cxnSp>
      <p:cxnSp>
        <p:nvCxnSpPr>
          <p:cNvPr id="4" name="直接连接符 35"/>
          <p:cNvCxnSpPr>
            <a:cxnSpLocks noChangeShapeType="1"/>
          </p:cNvCxnSpPr>
          <p:nvPr/>
        </p:nvCxnSpPr>
        <p:spPr bwMode="auto">
          <a:xfrm>
            <a:off x="6366000" y="2239472"/>
            <a:ext cx="3078010" cy="0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35"/>
          <p:cNvCxnSpPr>
            <a:cxnSpLocks noChangeShapeType="1"/>
          </p:cNvCxnSpPr>
          <p:nvPr/>
        </p:nvCxnSpPr>
        <p:spPr bwMode="auto">
          <a:xfrm flipV="1">
            <a:off x="2688040" y="2250404"/>
            <a:ext cx="3137960" cy="803"/>
          </a:xfrm>
          <a:prstGeom prst="line">
            <a:avLst/>
          </a:prstGeom>
          <a:noFill/>
          <a:ln w="1905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直接箭头连接符 8"/>
          <p:cNvCxnSpPr>
            <a:cxnSpLocks noChangeShapeType="1"/>
          </p:cNvCxnSpPr>
          <p:nvPr/>
        </p:nvCxnSpPr>
        <p:spPr bwMode="auto">
          <a:xfrm>
            <a:off x="2519636" y="2960640"/>
            <a:ext cx="3420000" cy="1588"/>
          </a:xfrm>
          <a:prstGeom prst="straightConnector1">
            <a:avLst/>
          </a:prstGeom>
          <a:noFill/>
          <a:ln w="19050" algn="ctr">
            <a:solidFill>
              <a:srgbClr val="01B0F0"/>
            </a:solidFill>
            <a:round/>
            <a:headEnd/>
            <a:tailEnd type="arrow" w="med" len="med"/>
          </a:ln>
        </p:spPr>
      </p:cxnSp>
      <p:sp>
        <p:nvSpPr>
          <p:cNvPr id="12" name="TextBox 35"/>
          <p:cNvSpPr txBox="1"/>
          <p:nvPr/>
        </p:nvSpPr>
        <p:spPr>
          <a:xfrm>
            <a:off x="2017629" y="2521277"/>
            <a:ext cx="3841116" cy="30777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 fontAlgn="ctr">
              <a:defRPr/>
            </a:pPr>
            <a:r>
              <a:rPr lang="ru-RU" sz="1200" dirty="0">
                <a:latin typeface="Huawei Sans" panose="020C0503030203020204" pitchFamily="34" charset="0"/>
              </a:rPr>
              <a:t>Пользователь вводит имя пользователя и пароль.</a:t>
            </a:r>
          </a:p>
        </p:txBody>
      </p:sp>
      <p:cxnSp>
        <p:nvCxnSpPr>
          <p:cNvPr id="13" name="直接箭头连接符 11"/>
          <p:cNvCxnSpPr>
            <a:cxnSpLocks noChangeShapeType="1"/>
          </p:cNvCxnSpPr>
          <p:nvPr/>
        </p:nvCxnSpPr>
        <p:spPr bwMode="auto">
          <a:xfrm>
            <a:off x="6177313" y="3106166"/>
            <a:ext cx="3420000" cy="1588"/>
          </a:xfrm>
          <a:prstGeom prst="straightConnector1">
            <a:avLst/>
          </a:prstGeom>
          <a:noFill/>
          <a:ln w="19050" algn="ctr">
            <a:solidFill>
              <a:srgbClr val="01B0F0"/>
            </a:solidFill>
            <a:round/>
            <a:headEnd/>
            <a:tailEnd type="arrow" w="med" len="med"/>
          </a:ln>
        </p:spPr>
      </p:cxnSp>
      <p:sp>
        <p:nvSpPr>
          <p:cNvPr id="14" name="TextBox 37"/>
          <p:cNvSpPr txBox="1">
            <a:spLocks noChangeArrowheads="1"/>
          </p:cNvSpPr>
          <p:nvPr/>
        </p:nvSpPr>
        <p:spPr bwMode="auto">
          <a:xfrm>
            <a:off x="7195344" y="2815870"/>
            <a:ext cx="142859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/>
          <a:p>
            <a:pPr algn="ctr" fontAlgn="ctr"/>
            <a:r>
              <a:rPr lang="ru-RU" sz="1200" dirty="0">
                <a:latin typeface="Huawei Sans" panose="020C0503030203020204" pitchFamily="34" charset="0"/>
              </a:rPr>
              <a:t>Access-Request</a:t>
            </a:r>
          </a:p>
        </p:txBody>
      </p:sp>
      <p:cxnSp>
        <p:nvCxnSpPr>
          <p:cNvPr id="15" name="直接箭头连接符 18"/>
          <p:cNvCxnSpPr>
            <a:cxnSpLocks noChangeShapeType="1"/>
          </p:cNvCxnSpPr>
          <p:nvPr/>
        </p:nvCxnSpPr>
        <p:spPr bwMode="auto">
          <a:xfrm rot="10800000" flipV="1">
            <a:off x="6177313" y="3516249"/>
            <a:ext cx="3420000" cy="0"/>
          </a:xfrm>
          <a:prstGeom prst="straightConnector1">
            <a:avLst/>
          </a:prstGeom>
          <a:noFill/>
          <a:ln w="19050" algn="ctr">
            <a:solidFill>
              <a:srgbClr val="01B0F0"/>
            </a:solidFill>
            <a:round/>
            <a:headEnd/>
            <a:tailEnd type="arrow" w="med" len="med"/>
          </a:ln>
        </p:spPr>
      </p:cxnSp>
      <p:sp>
        <p:nvSpPr>
          <p:cNvPr id="16" name="TextBox 39"/>
          <p:cNvSpPr txBox="1">
            <a:spLocks noChangeArrowheads="1"/>
          </p:cNvSpPr>
          <p:nvPr/>
        </p:nvSpPr>
        <p:spPr bwMode="auto">
          <a:xfrm>
            <a:off x="6003362" y="3064091"/>
            <a:ext cx="36804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/>
          <a:p>
            <a:pPr algn="ctr" fontAlgn="ctr"/>
            <a:r>
              <a:rPr lang="ru-RU" sz="1200" dirty="0">
                <a:latin typeface="Huawei Sans" panose="020C0503030203020204" pitchFamily="34" charset="0"/>
              </a:rPr>
              <a:t>Прием или отклонение аутентификации, доставка соответствующего пакета.</a:t>
            </a:r>
          </a:p>
        </p:txBody>
      </p:sp>
      <p:cxnSp>
        <p:nvCxnSpPr>
          <p:cNvPr id="17" name="直接箭头连接符 22"/>
          <p:cNvCxnSpPr>
            <a:cxnSpLocks noChangeShapeType="1"/>
          </p:cNvCxnSpPr>
          <p:nvPr/>
        </p:nvCxnSpPr>
        <p:spPr bwMode="auto">
          <a:xfrm>
            <a:off x="6177313" y="3908061"/>
            <a:ext cx="3420000" cy="1588"/>
          </a:xfrm>
          <a:prstGeom prst="straightConnector1">
            <a:avLst/>
          </a:prstGeom>
          <a:noFill/>
          <a:ln w="19050" algn="ctr">
            <a:solidFill>
              <a:srgbClr val="01B0F0"/>
            </a:solidFill>
            <a:round/>
            <a:headEnd/>
            <a:tailEnd type="arrow" w="med" len="med"/>
          </a:ln>
        </p:spPr>
      </p:cxnSp>
      <p:sp>
        <p:nvSpPr>
          <p:cNvPr id="18" name="TextBox 41"/>
          <p:cNvSpPr txBox="1">
            <a:spLocks noChangeArrowheads="1"/>
          </p:cNvSpPr>
          <p:nvPr/>
        </p:nvSpPr>
        <p:spPr bwMode="auto">
          <a:xfrm>
            <a:off x="6774669" y="3623333"/>
            <a:ext cx="222528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/>
          <a:p>
            <a:pPr algn="ctr" fontAlgn="ctr"/>
            <a:r>
              <a:rPr lang="ru-RU" sz="1200" dirty="0">
                <a:latin typeface="Huawei Sans" panose="020C0503030203020204" pitchFamily="34" charset="0"/>
              </a:rPr>
              <a:t>Запрос Accounting-Start</a:t>
            </a:r>
          </a:p>
        </p:txBody>
      </p:sp>
      <p:cxnSp>
        <p:nvCxnSpPr>
          <p:cNvPr id="19" name="直接箭头连接符 24"/>
          <p:cNvCxnSpPr>
            <a:cxnSpLocks noChangeShapeType="1"/>
          </p:cNvCxnSpPr>
          <p:nvPr/>
        </p:nvCxnSpPr>
        <p:spPr bwMode="auto">
          <a:xfrm rot="10800000" flipV="1">
            <a:off x="6177313" y="4155050"/>
            <a:ext cx="3420000" cy="0"/>
          </a:xfrm>
          <a:prstGeom prst="straightConnector1">
            <a:avLst/>
          </a:prstGeom>
          <a:noFill/>
          <a:ln w="19050" algn="ctr">
            <a:solidFill>
              <a:srgbClr val="01B0F0"/>
            </a:solidFill>
            <a:round/>
            <a:headEnd/>
            <a:tailEnd type="arrow" w="med" len="med"/>
          </a:ln>
        </p:spPr>
      </p:cxnSp>
      <p:sp>
        <p:nvSpPr>
          <p:cNvPr id="20" name="TextBox 43"/>
          <p:cNvSpPr txBox="1">
            <a:spLocks noChangeArrowheads="1"/>
          </p:cNvSpPr>
          <p:nvPr/>
        </p:nvSpPr>
        <p:spPr bwMode="auto">
          <a:xfrm>
            <a:off x="6718564" y="3897753"/>
            <a:ext cx="233749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/>
          <a:p>
            <a:pPr algn="ctr" fontAlgn="ctr"/>
            <a:r>
              <a:rPr lang="ru-RU" sz="1200" dirty="0">
                <a:latin typeface="Huawei Sans" panose="020C0503030203020204" pitchFamily="34" charset="0"/>
              </a:rPr>
              <a:t>Ответ Accounting-Start</a:t>
            </a:r>
          </a:p>
        </p:txBody>
      </p:sp>
      <p:cxnSp>
        <p:nvCxnSpPr>
          <p:cNvPr id="29" name="直接连接符 25"/>
          <p:cNvCxnSpPr>
            <a:cxnSpLocks noChangeShapeType="1"/>
          </p:cNvCxnSpPr>
          <p:nvPr/>
        </p:nvCxnSpPr>
        <p:spPr bwMode="auto">
          <a:xfrm>
            <a:off x="9714010" y="2940061"/>
            <a:ext cx="0" cy="3240000"/>
          </a:xfrm>
          <a:prstGeom prst="line">
            <a:avLst/>
          </a:prstGeom>
          <a:noFill/>
          <a:ln w="19050" algn="ctr">
            <a:solidFill>
              <a:schemeClr val="tx1"/>
            </a:solidFill>
            <a:prstDash val="sysDash"/>
            <a:round/>
            <a:headEnd/>
            <a:tailEnd/>
          </a:ln>
        </p:spPr>
      </p:cxnSp>
      <p:cxnSp>
        <p:nvCxnSpPr>
          <p:cNvPr id="30" name="直接连接符 26"/>
          <p:cNvCxnSpPr>
            <a:cxnSpLocks noChangeShapeType="1"/>
          </p:cNvCxnSpPr>
          <p:nvPr/>
        </p:nvCxnSpPr>
        <p:spPr bwMode="auto">
          <a:xfrm>
            <a:off x="2431332" y="2882429"/>
            <a:ext cx="0" cy="3240000"/>
          </a:xfrm>
          <a:prstGeom prst="line">
            <a:avLst/>
          </a:prstGeom>
          <a:noFill/>
          <a:ln w="19050" algn="ctr">
            <a:solidFill>
              <a:schemeClr val="tx1"/>
            </a:solidFill>
            <a:prstDash val="sysDash"/>
            <a:round/>
            <a:headEnd/>
            <a:tailEnd/>
          </a:ln>
        </p:spPr>
      </p:cxnSp>
      <p:grpSp>
        <p:nvGrpSpPr>
          <p:cNvPr id="55" name="组合 54"/>
          <p:cNvGrpSpPr/>
          <p:nvPr/>
        </p:nvGrpSpPr>
        <p:grpSpPr>
          <a:xfrm>
            <a:off x="913998" y="2033275"/>
            <a:ext cx="1774042" cy="542804"/>
            <a:chOff x="720511" y="2586562"/>
            <a:chExt cx="1774042" cy="542804"/>
          </a:xfrm>
        </p:grpSpPr>
        <p:sp>
          <p:nvSpPr>
            <p:cNvPr id="6" name="TextBox 29"/>
            <p:cNvSpPr txBox="1">
              <a:spLocks noChangeArrowheads="1"/>
            </p:cNvSpPr>
            <p:nvPr/>
          </p:nvSpPr>
          <p:spPr bwMode="auto">
            <a:xfrm>
              <a:off x="720511" y="2785343"/>
              <a:ext cx="1359483" cy="344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fontAlgn="ctr"/>
              <a:r>
                <a:rPr lang="ru-RU" sz="1200" dirty="0">
                  <a:latin typeface="Huawei Sans" panose="020C0503030203020204" pitchFamily="34" charset="0"/>
                </a:rPr>
                <a:t>Пользователь</a:t>
              </a:r>
            </a:p>
          </p:txBody>
        </p:sp>
        <p:pic>
          <p:nvPicPr>
            <p:cNvPr id="32" name="图片 31" descr="PC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55490" y="2586562"/>
              <a:ext cx="539063" cy="414000"/>
            </a:xfrm>
            <a:prstGeom prst="rect">
              <a:avLst/>
            </a:prstGeom>
          </p:spPr>
        </p:pic>
      </p:grpSp>
      <p:grpSp>
        <p:nvGrpSpPr>
          <p:cNvPr id="53" name="组合 52"/>
          <p:cNvGrpSpPr/>
          <p:nvPr/>
        </p:nvGrpSpPr>
        <p:grpSpPr>
          <a:xfrm>
            <a:off x="9444010" y="2040739"/>
            <a:ext cx="1696414" cy="442800"/>
            <a:chOff x="9250523" y="2594026"/>
            <a:chExt cx="1696414" cy="442800"/>
          </a:xfrm>
        </p:grpSpPr>
        <p:sp>
          <p:nvSpPr>
            <p:cNvPr id="36" name="TextBox 29"/>
            <p:cNvSpPr txBox="1">
              <a:spLocks noChangeArrowheads="1"/>
            </p:cNvSpPr>
            <p:nvPr/>
          </p:nvSpPr>
          <p:spPr bwMode="auto">
            <a:xfrm>
              <a:off x="9563225" y="2703964"/>
              <a:ext cx="138371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fontAlgn="ctr"/>
              <a:r>
                <a:rPr lang="ru-RU" sz="1200" dirty="0" smtClean="0">
                  <a:latin typeface="Huawei Sans" panose="020C0503030203020204" pitchFamily="34" charset="0"/>
                </a:rPr>
                <a:t>Сервер</a:t>
              </a:r>
            </a:p>
            <a:p>
              <a:pPr fontAlgn="ctr"/>
              <a:r>
                <a:rPr lang="ru-RU" sz="1200" dirty="0" smtClean="0">
                  <a:latin typeface="Huawei Sans" panose="020C0503030203020204" pitchFamily="34" charset="0"/>
                </a:rPr>
                <a:t>RADIUS</a:t>
              </a:r>
              <a:endParaRPr lang="ru-RU" sz="1200" dirty="0">
                <a:latin typeface="Huawei Sans" panose="020C0503030203020204" pitchFamily="34" charset="0"/>
              </a:endParaRPr>
            </a:p>
          </p:txBody>
        </p:sp>
        <p:pic>
          <p:nvPicPr>
            <p:cNvPr id="33" name="图片 32"/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50523" y="2594026"/>
              <a:ext cx="540000" cy="442800"/>
            </a:xfrm>
            <a:prstGeom prst="rect">
              <a:avLst/>
            </a:prstGeom>
          </p:spPr>
        </p:pic>
      </p:grpSp>
      <p:grpSp>
        <p:nvGrpSpPr>
          <p:cNvPr id="54" name="组合 53"/>
          <p:cNvGrpSpPr/>
          <p:nvPr/>
        </p:nvGrpSpPr>
        <p:grpSpPr>
          <a:xfrm>
            <a:off x="5826000" y="2018072"/>
            <a:ext cx="540000" cy="811801"/>
            <a:chOff x="5632513" y="2571359"/>
            <a:chExt cx="540000" cy="811801"/>
          </a:xfrm>
        </p:grpSpPr>
        <p:sp>
          <p:nvSpPr>
            <p:cNvPr id="35" name="TextBox 29"/>
            <p:cNvSpPr txBox="1">
              <a:spLocks noChangeArrowheads="1"/>
            </p:cNvSpPr>
            <p:nvPr/>
          </p:nvSpPr>
          <p:spPr bwMode="auto">
            <a:xfrm>
              <a:off x="5634651" y="3075383"/>
              <a:ext cx="53572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>
              <a:lvl1pPr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algn="ctr"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fontAlgn="ctr"/>
              <a:r>
                <a:rPr lang="ru-RU" sz="1200" dirty="0">
                  <a:latin typeface="Huawei Sans" panose="020C0503030203020204" pitchFamily="34" charset="0"/>
                </a:rPr>
                <a:t>NAS</a:t>
              </a:r>
            </a:p>
          </p:txBody>
        </p:sp>
        <p:pic>
          <p:nvPicPr>
            <p:cNvPr id="34" name="图片 33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32513" y="2571359"/>
              <a:ext cx="540000" cy="442800"/>
            </a:xfrm>
            <a:prstGeom prst="rect">
              <a:avLst/>
            </a:prstGeom>
          </p:spPr>
        </p:pic>
      </p:grpSp>
      <p:cxnSp>
        <p:nvCxnSpPr>
          <p:cNvPr id="37" name="直接箭头连接符 18"/>
          <p:cNvCxnSpPr>
            <a:cxnSpLocks noChangeShapeType="1"/>
          </p:cNvCxnSpPr>
          <p:nvPr/>
        </p:nvCxnSpPr>
        <p:spPr bwMode="auto">
          <a:xfrm rot="10800000" flipV="1">
            <a:off x="2519636" y="3662114"/>
            <a:ext cx="3420000" cy="0"/>
          </a:xfrm>
          <a:prstGeom prst="straightConnector1">
            <a:avLst/>
          </a:prstGeom>
          <a:noFill/>
          <a:ln w="19050" algn="ctr">
            <a:solidFill>
              <a:srgbClr val="01B0F0"/>
            </a:solidFill>
            <a:round/>
            <a:headEnd/>
            <a:tailEnd type="arrow" w="med" len="med"/>
          </a:ln>
        </p:spPr>
      </p:cxnSp>
      <p:sp>
        <p:nvSpPr>
          <p:cNvPr id="38" name="TextBox 39"/>
          <p:cNvSpPr txBox="1">
            <a:spLocks noChangeArrowheads="1"/>
          </p:cNvSpPr>
          <p:nvPr/>
        </p:nvSpPr>
        <p:spPr bwMode="auto">
          <a:xfrm>
            <a:off x="2170954" y="3231781"/>
            <a:ext cx="40927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/>
          <a:p>
            <a:pPr algn="ctr" fontAlgn="ctr"/>
            <a:r>
              <a:rPr lang="ru-RU" sz="1200" dirty="0">
                <a:latin typeface="Huawei Sans" panose="020C0503030203020204" pitchFamily="34" charset="0"/>
              </a:rPr>
              <a:t>Уведомление пользователя о результате аутентификации.</a:t>
            </a:r>
          </a:p>
        </p:txBody>
      </p:sp>
      <p:cxnSp>
        <p:nvCxnSpPr>
          <p:cNvPr id="41" name="直接箭头连接符 8"/>
          <p:cNvCxnSpPr>
            <a:cxnSpLocks noChangeShapeType="1"/>
          </p:cNvCxnSpPr>
          <p:nvPr/>
        </p:nvCxnSpPr>
        <p:spPr bwMode="auto">
          <a:xfrm>
            <a:off x="2519636" y="5120653"/>
            <a:ext cx="3420000" cy="1588"/>
          </a:xfrm>
          <a:prstGeom prst="straightConnector1">
            <a:avLst/>
          </a:prstGeom>
          <a:noFill/>
          <a:ln w="19050" algn="ctr">
            <a:solidFill>
              <a:srgbClr val="01B0F0"/>
            </a:solidFill>
            <a:round/>
            <a:headEnd/>
            <a:tailEnd type="arrow" w="med" len="med"/>
          </a:ln>
        </p:spPr>
      </p:cxnSp>
      <p:sp>
        <p:nvSpPr>
          <p:cNvPr id="42" name="TextBox 35"/>
          <p:cNvSpPr txBox="1"/>
          <p:nvPr/>
        </p:nvSpPr>
        <p:spPr>
          <a:xfrm>
            <a:off x="2842093" y="4684839"/>
            <a:ext cx="2733441" cy="30777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 fontAlgn="ctr">
              <a:defRPr/>
            </a:pPr>
            <a:r>
              <a:rPr lang="ru-RU" sz="1200" dirty="0">
                <a:latin typeface="Huawei Sans" panose="020C0503030203020204" pitchFamily="34" charset="0"/>
              </a:rPr>
              <a:t>Пользователь запрашивает переход в офлайн.</a:t>
            </a:r>
          </a:p>
        </p:txBody>
      </p:sp>
      <p:cxnSp>
        <p:nvCxnSpPr>
          <p:cNvPr id="44" name="直接箭头连接符 18"/>
          <p:cNvCxnSpPr>
            <a:cxnSpLocks noChangeShapeType="1"/>
          </p:cNvCxnSpPr>
          <p:nvPr/>
        </p:nvCxnSpPr>
        <p:spPr bwMode="auto">
          <a:xfrm rot="10800000" flipV="1">
            <a:off x="6177313" y="5635090"/>
            <a:ext cx="3420000" cy="0"/>
          </a:xfrm>
          <a:prstGeom prst="straightConnector1">
            <a:avLst/>
          </a:prstGeom>
          <a:noFill/>
          <a:ln w="19050" algn="ctr">
            <a:solidFill>
              <a:srgbClr val="01B0F0"/>
            </a:solidFill>
            <a:round/>
            <a:headEnd/>
            <a:tailEnd type="arrow" w="med" len="med"/>
          </a:ln>
        </p:spPr>
      </p:cxnSp>
      <p:sp>
        <p:nvSpPr>
          <p:cNvPr id="45" name="TextBox 39"/>
          <p:cNvSpPr txBox="1">
            <a:spLocks noChangeArrowheads="1"/>
          </p:cNvSpPr>
          <p:nvPr/>
        </p:nvSpPr>
        <p:spPr bwMode="auto">
          <a:xfrm>
            <a:off x="6687662" y="5365812"/>
            <a:ext cx="23118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/>
          <a:p>
            <a:pPr algn="ctr" fontAlgn="ctr"/>
            <a:r>
              <a:rPr lang="ru-RU" sz="1200" dirty="0" smtClean="0">
                <a:latin typeface="Huawei Sans" panose="020C0503030203020204" pitchFamily="34" charset="0"/>
              </a:rPr>
              <a:t>Ответ Accounting-Stop</a:t>
            </a:r>
            <a:endParaRPr lang="ru-RU" sz="1200" dirty="0">
              <a:latin typeface="Huawei Sans" panose="020C0503030203020204" pitchFamily="34" charset="0"/>
            </a:endParaRPr>
          </a:p>
        </p:txBody>
      </p:sp>
      <p:cxnSp>
        <p:nvCxnSpPr>
          <p:cNvPr id="47" name="直接箭头连接符 8"/>
          <p:cNvCxnSpPr>
            <a:cxnSpLocks noChangeShapeType="1"/>
          </p:cNvCxnSpPr>
          <p:nvPr/>
        </p:nvCxnSpPr>
        <p:spPr bwMode="auto">
          <a:xfrm>
            <a:off x="6177313" y="5378009"/>
            <a:ext cx="3420000" cy="1588"/>
          </a:xfrm>
          <a:prstGeom prst="straightConnector1">
            <a:avLst/>
          </a:prstGeom>
          <a:noFill/>
          <a:ln w="19050" algn="ctr">
            <a:solidFill>
              <a:srgbClr val="01B0F0"/>
            </a:solidFill>
            <a:round/>
            <a:headEnd/>
            <a:tailEnd type="arrow" w="med" len="med"/>
          </a:ln>
        </p:spPr>
      </p:cxnSp>
      <p:sp>
        <p:nvSpPr>
          <p:cNvPr id="50" name="TextBox 35"/>
          <p:cNvSpPr txBox="1"/>
          <p:nvPr/>
        </p:nvSpPr>
        <p:spPr>
          <a:xfrm>
            <a:off x="6787494" y="5108456"/>
            <a:ext cx="2199641" cy="30777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 fontAlgn="ctr">
              <a:defRPr/>
            </a:pPr>
            <a:r>
              <a:rPr lang="ru-RU" sz="1200" dirty="0">
                <a:latin typeface="Huawei Sans" panose="020C0503030203020204" pitchFamily="34" charset="0"/>
              </a:rPr>
              <a:t>Запрос Accounting-Stop</a:t>
            </a:r>
          </a:p>
        </p:txBody>
      </p:sp>
      <p:cxnSp>
        <p:nvCxnSpPr>
          <p:cNvPr id="56" name="直接箭头连接符 18"/>
          <p:cNvCxnSpPr>
            <a:cxnSpLocks noChangeShapeType="1"/>
          </p:cNvCxnSpPr>
          <p:nvPr/>
        </p:nvCxnSpPr>
        <p:spPr bwMode="auto">
          <a:xfrm rot="10800000" flipV="1">
            <a:off x="2519636" y="5892447"/>
            <a:ext cx="3420000" cy="0"/>
          </a:xfrm>
          <a:prstGeom prst="straightConnector1">
            <a:avLst/>
          </a:prstGeom>
          <a:noFill/>
          <a:ln w="19050" algn="ctr">
            <a:solidFill>
              <a:srgbClr val="01B0F0"/>
            </a:solidFill>
            <a:round/>
            <a:headEnd/>
            <a:tailEnd type="arrow" w="med" len="med"/>
          </a:ln>
        </p:spPr>
      </p:cxnSp>
      <p:sp>
        <p:nvSpPr>
          <p:cNvPr id="57" name="TextBox 39"/>
          <p:cNvSpPr txBox="1">
            <a:spLocks noChangeArrowheads="1"/>
          </p:cNvSpPr>
          <p:nvPr/>
        </p:nvSpPr>
        <p:spPr bwMode="auto">
          <a:xfrm>
            <a:off x="2689817" y="5422001"/>
            <a:ext cx="29921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/>
          <a:p>
            <a:pPr algn="ctr" fontAlgn="ctr"/>
            <a:r>
              <a:rPr lang="ru-RU" sz="1200" dirty="0">
                <a:latin typeface="Huawei Sans" panose="020C0503030203020204" pitchFamily="34" charset="0"/>
              </a:rPr>
              <a:t>Уведомление пользователя о завершении доступа.</a:t>
            </a:r>
          </a:p>
        </p:txBody>
      </p:sp>
      <p:cxnSp>
        <p:nvCxnSpPr>
          <p:cNvPr id="58" name="直接箭头连接符 57"/>
          <p:cNvCxnSpPr/>
          <p:nvPr/>
        </p:nvCxnSpPr>
        <p:spPr>
          <a:xfrm>
            <a:off x="2570042" y="4585751"/>
            <a:ext cx="7020000" cy="0"/>
          </a:xfrm>
          <a:prstGeom prst="straightConnector1">
            <a:avLst/>
          </a:prstGeom>
          <a:ln w="38100">
            <a:solidFill>
              <a:srgbClr val="01B0F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3356811" y="4221828"/>
            <a:ext cx="5630324" cy="370533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Huawei Sans" panose="020C0503030203020204" pitchFamily="34" charset="0"/>
              </a:rPr>
              <a:t>Пользователь </a:t>
            </a:r>
            <a:r>
              <a:rPr lang="ru-RU" sz="15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Huawei Sans" panose="020C0503030203020204" pitchFamily="34" charset="0"/>
              </a:rPr>
              <a:t>инициирует доступ </a:t>
            </a:r>
            <a:r>
              <a:rPr lang="ru-RU" sz="1500" dirty="0">
                <a:solidFill>
                  <a:schemeClr val="tx1">
                    <a:lumMod val="95000"/>
                    <a:lumOff val="5000"/>
                  </a:schemeClr>
                </a:solidFill>
                <a:latin typeface="Huawei Sans" panose="020C0503030203020204" pitchFamily="34" charset="0"/>
              </a:rPr>
              <a:t>к сетевым ресурсам.</a:t>
            </a:r>
          </a:p>
        </p:txBody>
      </p:sp>
    </p:spTree>
    <p:extLst>
      <p:ext uri="{BB962C8B-B14F-4D97-AF65-F5344CB8AC3E}">
        <p14:creationId xmlns:p14="http://schemas.microsoft.com/office/powerpoint/2010/main" val="2710740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227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>
            <a:stCxn id="43" idx="3"/>
          </p:cNvCxnSpPr>
          <p:nvPr/>
        </p:nvCxnSpPr>
        <p:spPr>
          <a:xfrm flipV="1">
            <a:off x="1649041" y="3132619"/>
            <a:ext cx="3305161" cy="492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Huawei Sans" panose="020C0503030203020204" pitchFamily="34" charset="0"/>
              </a:rPr>
              <a:t>Общие сценарии применения AAA</a:t>
            </a:r>
          </a:p>
        </p:txBody>
      </p:sp>
      <p:sp>
        <p:nvSpPr>
          <p:cNvPr id="35" name="圆角矩形 75"/>
          <p:cNvSpPr/>
          <p:nvPr/>
        </p:nvSpPr>
        <p:spPr>
          <a:xfrm>
            <a:off x="6134472" y="1348602"/>
            <a:ext cx="5532980" cy="507676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sz="1600" b="1" dirty="0">
                <a:solidFill>
                  <a:prstClr val="white"/>
                </a:solidFill>
                <a:latin typeface="Huawei Sans" panose="020C0503030203020204" pitchFamily="34" charset="0"/>
              </a:rPr>
              <a:t>Локальная аутентификация и авторизация для пользователей с правами администратора</a:t>
            </a:r>
          </a:p>
        </p:txBody>
      </p:sp>
      <p:sp>
        <p:nvSpPr>
          <p:cNvPr id="38" name="圆角矩形 75"/>
          <p:cNvSpPr/>
          <p:nvPr/>
        </p:nvSpPr>
        <p:spPr>
          <a:xfrm>
            <a:off x="524549" y="1350393"/>
            <a:ext cx="5532980" cy="507676"/>
          </a:xfrm>
          <a:prstGeom prst="roundRect">
            <a:avLst>
              <a:gd name="adj" fmla="val 10604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r>
              <a:rPr lang="ru-RU" sz="1600" b="1" dirty="0">
                <a:solidFill>
                  <a:prstClr val="white"/>
                </a:solidFill>
                <a:latin typeface="Huawei Sans" panose="020C0503030203020204" pitchFamily="34" charset="0"/>
              </a:rPr>
              <a:t>AAA для Интернет-пользователей через RADIUS</a:t>
            </a:r>
          </a:p>
        </p:txBody>
      </p:sp>
      <p:sp>
        <p:nvSpPr>
          <p:cNvPr id="39" name="圆角矩形 75"/>
          <p:cNvSpPr/>
          <p:nvPr/>
        </p:nvSpPr>
        <p:spPr>
          <a:xfrm>
            <a:off x="6134472" y="1901846"/>
            <a:ext cx="5532980" cy="3939556"/>
          </a:xfrm>
          <a:prstGeom prst="roundRect">
            <a:avLst>
              <a:gd name="adj" fmla="val 874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41" name="圆角矩形 75"/>
          <p:cNvSpPr/>
          <p:nvPr/>
        </p:nvSpPr>
        <p:spPr>
          <a:xfrm>
            <a:off x="524549" y="1901846"/>
            <a:ext cx="5532980" cy="3939556"/>
          </a:xfrm>
          <a:prstGeom prst="roundRect">
            <a:avLst>
              <a:gd name="adj" fmla="val 874"/>
            </a:avLst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 fontAlgn="ctr"/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pic>
        <p:nvPicPr>
          <p:cNvPr id="43" name="图片 4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041" y="2911711"/>
            <a:ext cx="540000" cy="442800"/>
          </a:xfrm>
          <a:prstGeom prst="rect">
            <a:avLst/>
          </a:prstGeom>
        </p:spPr>
      </p:pic>
      <p:pic>
        <p:nvPicPr>
          <p:cNvPr id="55" name="Picture 12" descr="E:\2016.01\1.12 扁平化图标\蓝色\AR-蓝色最新-4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1758" y="2912693"/>
            <a:ext cx="540000" cy="441818"/>
          </a:xfrm>
          <a:prstGeom prst="rect">
            <a:avLst/>
          </a:prstGeom>
          <a:noFill/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6408" y="2037307"/>
            <a:ext cx="810701" cy="408398"/>
          </a:xfrm>
          <a:prstGeom prst="rect">
            <a:avLst/>
          </a:prstGeom>
        </p:spPr>
      </p:pic>
      <p:cxnSp>
        <p:nvCxnSpPr>
          <p:cNvPr id="59" name="直接连接符 58"/>
          <p:cNvCxnSpPr>
            <a:stCxn id="57" idx="2"/>
            <a:endCxn id="55" idx="0"/>
          </p:cNvCxnSpPr>
          <p:nvPr/>
        </p:nvCxnSpPr>
        <p:spPr>
          <a:xfrm flipH="1">
            <a:off x="3111758" y="2445705"/>
            <a:ext cx="1" cy="46698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/>
          <p:cNvSpPr txBox="1"/>
          <p:nvPr/>
        </p:nvSpPr>
        <p:spPr>
          <a:xfrm>
            <a:off x="2784066" y="3335498"/>
            <a:ext cx="65538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>
                <a:latin typeface="Huawei Sans" panose="020C0503030203020204" pitchFamily="34" charset="0"/>
              </a:rPr>
              <a:t>NAS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4459092" y="2875099"/>
            <a:ext cx="1358064" cy="731564"/>
            <a:chOff x="4220306" y="2884279"/>
            <a:chExt cx="1358064" cy="731564"/>
          </a:xfrm>
        </p:grpSpPr>
        <p:pic>
          <p:nvPicPr>
            <p:cNvPr id="56" name="图片 55" descr="交换机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629339" y="2884279"/>
              <a:ext cx="539999" cy="441817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4220306" y="3308066"/>
              <a:ext cx="1358064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ctr"/>
              <a:r>
                <a:rPr lang="ru-RU" sz="1400" dirty="0">
                  <a:latin typeface="Huawei Sans" panose="020C0503030203020204" pitchFamily="34" charset="0"/>
                </a:rPr>
                <a:t>Сервер RADIUS</a:t>
              </a: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488329" y="3354511"/>
            <a:ext cx="1795684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>
                <a:latin typeface="Huawei Sans" panose="020C0503030203020204" pitchFamily="34" charset="0"/>
              </a:rPr>
              <a:t>Интернет-пользователь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488329" y="4051728"/>
            <a:ext cx="5673207" cy="188807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ru-RU" sz="1200" dirty="0" smtClean="0">
                <a:latin typeface="Huawei Sans" panose="020C0503030203020204" pitchFamily="34" charset="0"/>
              </a:rPr>
              <a:t>На </a:t>
            </a:r>
            <a:r>
              <a:rPr lang="ru-RU" sz="1200" dirty="0">
                <a:latin typeface="Huawei Sans" panose="020C0503030203020204" pitchFamily="34" charset="0"/>
              </a:rPr>
              <a:t>NAS настроены </a:t>
            </a:r>
            <a:r>
              <a:rPr lang="ru-RU" sz="1200" dirty="0" smtClean="0">
                <a:latin typeface="Huawei Sans" panose="020C0503030203020204" pitchFamily="34" charset="0"/>
              </a:rPr>
              <a:t>схемы </a:t>
            </a:r>
            <a:r>
              <a:rPr lang="ru-RU" sz="1200" dirty="0">
                <a:latin typeface="Huawei Sans" panose="020C0503030203020204" pitchFamily="34" charset="0"/>
              </a:rPr>
              <a:t>AAA </a:t>
            </a:r>
            <a:r>
              <a:rPr lang="ru-RU" sz="1200" dirty="0" smtClean="0">
                <a:latin typeface="Huawei Sans" panose="020C0503030203020204" pitchFamily="34" charset="0"/>
              </a:rPr>
              <a:t>для </a:t>
            </a:r>
            <a:r>
              <a:rPr lang="ru-RU" sz="1200" dirty="0">
                <a:latin typeface="Huawei Sans" panose="020C0503030203020204" pitchFamily="34" charset="0"/>
              </a:rPr>
              <a:t>реализации взаимодействия между NAS и RADIUS-сервером.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ru-RU" sz="1200" dirty="0">
                <a:latin typeface="Huawei Sans" panose="020C0503030203020204" pitchFamily="34" charset="0"/>
              </a:rPr>
              <a:t>Сначала пользователь вводит имя пользователя и пароль на клиенте, NAS отправляет имя пользователя и пароль на сервер RADIUS для аутентификации.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ru-RU" sz="1200" dirty="0">
                <a:latin typeface="Huawei Sans" panose="020C0503030203020204" pitchFamily="34" charset="0"/>
              </a:rPr>
              <a:t>Если аутентификация выполняется успешно, пользователю предоставляется разрешение на доступ в Интернет.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ru-RU" sz="1200" dirty="0">
                <a:latin typeface="Huawei Sans" panose="020C0503030203020204" pitchFamily="34" charset="0"/>
              </a:rPr>
              <a:t>Сервер RADIUS может фиксировать использование сетевых ресурсов пользователя во время доступа в Интернет.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547440" y="2797576"/>
            <a:ext cx="2052165" cy="795163"/>
            <a:chOff x="6367360" y="2885261"/>
            <a:chExt cx="2052165" cy="795163"/>
          </a:xfrm>
        </p:grpSpPr>
        <p:pic>
          <p:nvPicPr>
            <p:cNvPr id="68" name="图片 67" descr="网络管理员-蓝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123442" y="2885261"/>
              <a:ext cx="540000" cy="441818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6367360" y="3372647"/>
              <a:ext cx="2052165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ctr"/>
              <a:r>
                <a:rPr lang="ru-RU" sz="1400" dirty="0">
                  <a:latin typeface="Huawei Sans" panose="020C0503030203020204" pitchFamily="34" charset="0"/>
                </a:rPr>
                <a:t>Сетевой администратор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113945" y="2797576"/>
            <a:ext cx="1730224" cy="946025"/>
            <a:chOff x="9113963" y="2947851"/>
            <a:chExt cx="1730224" cy="946025"/>
          </a:xfrm>
        </p:grpSpPr>
        <p:pic>
          <p:nvPicPr>
            <p:cNvPr id="70" name="Picture 12" descr="E:\2016.01\1.12 扁平化图标\蓝色\AR-蓝色最新-40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209607" y="2947851"/>
              <a:ext cx="540000" cy="441818"/>
            </a:xfrm>
            <a:prstGeom prst="rect">
              <a:avLst/>
            </a:prstGeom>
            <a:noFill/>
          </p:spPr>
        </p:pic>
        <p:sp>
          <p:nvSpPr>
            <p:cNvPr id="71" name="文本框 70"/>
            <p:cNvSpPr txBox="1"/>
            <p:nvPr/>
          </p:nvSpPr>
          <p:spPr>
            <a:xfrm>
              <a:off x="9113963" y="3370656"/>
              <a:ext cx="1730224" cy="52322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ctr"/>
              <a:r>
                <a:rPr lang="ru-RU" sz="1400" dirty="0">
                  <a:latin typeface="Huawei Sans" panose="020C0503030203020204" pitchFamily="34" charset="0"/>
                </a:rPr>
                <a:t>Маршрутизатор</a:t>
              </a:r>
            </a:p>
            <a:p>
              <a:pPr algn="ctr" fontAlgn="ctr"/>
              <a:r>
                <a:rPr lang="ru-RU" sz="1400" dirty="0">
                  <a:latin typeface="Huawei Sans" panose="020C0503030203020204" pitchFamily="34" charset="0"/>
                </a:rPr>
                <a:t>(NAS)</a:t>
              </a:r>
            </a:p>
          </p:txBody>
        </p:sp>
      </p:grpSp>
      <p:cxnSp>
        <p:nvCxnSpPr>
          <p:cNvPr id="16" name="直接连接符 15"/>
          <p:cNvCxnSpPr>
            <a:stCxn id="68" idx="3"/>
          </p:cNvCxnSpPr>
          <p:nvPr/>
        </p:nvCxnSpPr>
        <p:spPr>
          <a:xfrm>
            <a:off x="7843522" y="3018485"/>
            <a:ext cx="2366067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/>
          <p:cNvSpPr txBox="1"/>
          <p:nvPr/>
        </p:nvSpPr>
        <p:spPr>
          <a:xfrm>
            <a:off x="6153474" y="4188463"/>
            <a:ext cx="5532980" cy="155415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ru-RU" sz="1200" dirty="0">
                <a:latin typeface="Huawei Sans" panose="020C0503030203020204" pitchFamily="34" charset="0"/>
              </a:rPr>
              <a:t>Локальные схемы AAA настроены на маршрутизаторе. </a:t>
            </a:r>
            <a:r>
              <a:rPr lang="ru-RU" sz="1200" dirty="0" smtClean="0">
                <a:latin typeface="Huawei Sans" panose="020C0503030203020204" pitchFamily="34" charset="0"/>
              </a:rPr>
              <a:t>После этого администратор </a:t>
            </a:r>
            <a:r>
              <a:rPr lang="ru-RU" sz="1200" dirty="0">
                <a:latin typeface="Huawei Sans" panose="020C0503030203020204" pitchFamily="34" charset="0"/>
              </a:rPr>
              <a:t>входит в </a:t>
            </a:r>
            <a:r>
              <a:rPr lang="ru-RU" sz="1200" dirty="0" smtClean="0">
                <a:latin typeface="Huawei Sans" panose="020C0503030203020204" pitchFamily="34" charset="0"/>
              </a:rPr>
              <a:t>систему маршрутизатора, </a:t>
            </a:r>
            <a:r>
              <a:rPr lang="ru-RU" sz="1200" dirty="0">
                <a:latin typeface="Huawei Sans" panose="020C0503030203020204" pitchFamily="34" charset="0"/>
              </a:rPr>
              <a:t>маршрутизатор сравнивает имя пользователя и пароль сетевого администратора с локально настроенными именем пользователя и паролем.</a:t>
            </a:r>
          </a:p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ru-RU" sz="1200" dirty="0">
                <a:latin typeface="Huawei Sans" panose="020C0503030203020204" pitchFamily="34" charset="0"/>
              </a:rPr>
              <a:t>После успешной аутентификации маршрутизатор предоставляет администратору сети определенные </a:t>
            </a:r>
            <a:r>
              <a:rPr lang="ru-RU" sz="1200" dirty="0" smtClean="0">
                <a:latin typeface="Huawei Sans" panose="020C0503030203020204" pitchFamily="34" charset="0"/>
              </a:rPr>
              <a:t>права.</a:t>
            </a:r>
            <a:endParaRPr lang="ru-RU" sz="1200" dirty="0">
              <a:latin typeface="Huawei Sans" panose="020C0503030203020204" pitchFamily="34" charset="0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8067807" y="2932415"/>
            <a:ext cx="1917495" cy="0"/>
          </a:xfrm>
          <a:prstGeom prst="straightConnector1">
            <a:avLst/>
          </a:prstGeom>
          <a:ln w="95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7843523" y="2598120"/>
            <a:ext cx="2366066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>
                <a:latin typeface="Huawei Sans" panose="020C0503030203020204" pitchFamily="34" charset="0"/>
              </a:rPr>
              <a:t>Вход через Telnet/SSH</a:t>
            </a:r>
          </a:p>
        </p:txBody>
      </p:sp>
    </p:spTree>
    <p:extLst>
      <p:ext uri="{BB962C8B-B14F-4D97-AF65-F5344CB8AC3E}">
        <p14:creationId xmlns:p14="http://schemas.microsoft.com/office/powerpoint/2010/main" val="321619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</a:rPr>
              <a:t>Обзор AAA</a:t>
            </a:r>
          </a:p>
          <a:p>
            <a:r>
              <a:rPr lang="ru-RU" b="1" dirty="0" smtClean="0">
                <a:latin typeface="Huawei Sans" panose="020C0503030203020204" pitchFamily="34" charset="0"/>
              </a:rPr>
              <a:t>Конфигурация </a:t>
            </a:r>
            <a:r>
              <a:rPr lang="ru-RU" b="1" dirty="0">
                <a:latin typeface="Huawei Sans" panose="020C0503030203020204" pitchFamily="34" charset="0"/>
              </a:rPr>
              <a:t>AAA</a:t>
            </a:r>
          </a:p>
        </p:txBody>
      </p:sp>
    </p:spTree>
    <p:extLst>
      <p:ext uri="{BB962C8B-B14F-4D97-AF65-F5344CB8AC3E}">
        <p14:creationId xmlns:p14="http://schemas.microsoft.com/office/powerpoint/2010/main" val="141991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ru-RU" dirty="0" smtClean="0"/>
              <a:t>Конфигурация </a:t>
            </a:r>
            <a:r>
              <a:rPr lang="ru-RU" dirty="0"/>
              <a:t>AAA (1)</a:t>
            </a:r>
          </a:p>
        </p:txBody>
      </p:sp>
      <p:sp>
        <p:nvSpPr>
          <p:cNvPr id="16" name="矩形 15"/>
          <p:cNvSpPr/>
          <p:nvPr/>
        </p:nvSpPr>
        <p:spPr>
          <a:xfrm>
            <a:off x="587897" y="2770950"/>
            <a:ext cx="11089232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fontAlgn="ctr">
              <a:buFont typeface="+mj-lt"/>
              <a:buAutoNum type="arabicPeriod" startAt="2"/>
            </a:pPr>
            <a:r>
              <a:rPr lang="ru-RU" sz="1600" dirty="0">
                <a:latin typeface="Huawei Sans" panose="020C0503030203020204" pitchFamily="34" charset="0"/>
              </a:rPr>
              <a:t>Создание схемы аутентификации.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927753" y="3202998"/>
            <a:ext cx="10749375" cy="733091"/>
            <a:chOff x="927753" y="3202998"/>
            <a:chExt cx="10749375" cy="733091"/>
          </a:xfrm>
        </p:grpSpPr>
        <p:sp>
          <p:nvSpPr>
            <p:cNvPr id="17" name="矩形 16"/>
            <p:cNvSpPr/>
            <p:nvPr/>
          </p:nvSpPr>
          <p:spPr>
            <a:xfrm>
              <a:off x="1068429" y="3202998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Huawei Sans" panose="020C0503030203020204" pitchFamily="34" charset="0"/>
                </a:rPr>
                <a:t>[Huawei-aaa] </a:t>
              </a:r>
              <a:r>
                <a:rPr lang="ru-RU" sz="1600" b="1" dirty="0">
                  <a:latin typeface="Huawei Sans" panose="020C0503030203020204" pitchFamily="34" charset="0"/>
                </a:rPr>
                <a:t>authentication-scheme </a:t>
              </a:r>
              <a:r>
                <a:rPr lang="ru-RU" sz="1600" i="1" dirty="0">
                  <a:latin typeface="Huawei Sans" panose="020C0503030203020204" pitchFamily="34" charset="0"/>
                </a:rPr>
                <a:t>authentication-scheme-name</a:t>
              </a:r>
              <a:r>
                <a:rPr lang="ru-RU" sz="1600" b="1" dirty="0">
                  <a:latin typeface="Huawei Sans" panose="020C0503030203020204" pitchFamily="34" charset="0"/>
                </a:rPr>
                <a:t> 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927753" y="3535979"/>
              <a:ext cx="10608699" cy="40011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>
                <a:lnSpc>
                  <a:spcPts val="2400"/>
                </a:lnSpc>
              </a:pPr>
              <a:r>
                <a:rPr lang="ru-RU" sz="1600" dirty="0">
                  <a:latin typeface="Huawei Sans" panose="020C0503030203020204" pitchFamily="34" charset="0"/>
                </a:rPr>
                <a:t>Создайте схему аутентификации и войдите в представление схемы аутентификации.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27753" y="4049010"/>
            <a:ext cx="10821335" cy="772860"/>
            <a:chOff x="927753" y="3975858"/>
            <a:chExt cx="10821335" cy="772860"/>
          </a:xfrm>
        </p:grpSpPr>
        <p:sp>
          <p:nvSpPr>
            <p:cNvPr id="19" name="矩形 18"/>
            <p:cNvSpPr/>
            <p:nvPr/>
          </p:nvSpPr>
          <p:spPr>
            <a:xfrm>
              <a:off x="1068428" y="3975858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Huawei Sans" panose="020C0503030203020204" pitchFamily="34" charset="0"/>
                </a:rPr>
                <a:t>[Huawei-aaa-authentication-scheme-name] </a:t>
              </a:r>
              <a:r>
                <a:rPr lang="ru-RU" sz="1600" b="1" dirty="0">
                  <a:latin typeface="Huawei Sans" panose="020C0503030203020204" pitchFamily="34" charset="0"/>
                </a:rPr>
                <a:t>authentication-mode </a:t>
              </a:r>
              <a:r>
                <a:rPr lang="ru-RU" sz="1600" dirty="0">
                  <a:latin typeface="Huawei Sans" panose="020C0503030203020204" pitchFamily="34" charset="0"/>
                </a:rPr>
                <a:t>{</a:t>
              </a:r>
              <a:r>
                <a:rPr lang="ru-RU" sz="1600" b="1" dirty="0">
                  <a:latin typeface="Huawei Sans" panose="020C0503030203020204" pitchFamily="34" charset="0"/>
                </a:rPr>
                <a:t> hwtacacs </a:t>
              </a:r>
              <a:r>
                <a:rPr lang="ru-RU" sz="1600" dirty="0">
                  <a:latin typeface="Huawei Sans" panose="020C0503030203020204" pitchFamily="34" charset="0"/>
                </a:rPr>
                <a:t>| </a:t>
              </a:r>
              <a:r>
                <a:rPr lang="ru-RU" sz="1600" b="1" dirty="0">
                  <a:latin typeface="Huawei Sans" panose="020C0503030203020204" pitchFamily="34" charset="0"/>
                </a:rPr>
                <a:t>local </a:t>
              </a:r>
              <a:r>
                <a:rPr lang="ru-RU" sz="1600" dirty="0">
                  <a:latin typeface="Huawei Sans" panose="020C0503030203020204" pitchFamily="34" charset="0"/>
                </a:rPr>
                <a:t>|</a:t>
              </a:r>
              <a:r>
                <a:rPr lang="ru-RU" sz="1600" b="1" dirty="0">
                  <a:latin typeface="Huawei Sans" panose="020C0503030203020204" pitchFamily="34" charset="0"/>
                </a:rPr>
                <a:t> radius </a:t>
              </a:r>
              <a:r>
                <a:rPr lang="ru-RU" sz="1600" dirty="0">
                  <a:latin typeface="Huawei Sans" panose="020C0503030203020204" pitchFamily="34" charset="0"/>
                </a:rPr>
                <a:t>}</a:t>
              </a:r>
              <a:r>
                <a:rPr lang="ru-RU" sz="1600" b="1" dirty="0">
                  <a:latin typeface="Huawei Sans" panose="020C0503030203020204" pitchFamily="34" charset="0"/>
                </a:rPr>
                <a:t> 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927753" y="4347703"/>
              <a:ext cx="10821335" cy="401015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>
                <a:lnSpc>
                  <a:spcPts val="2400"/>
                </a:lnSpc>
              </a:pPr>
              <a:r>
                <a:rPr lang="ru-RU" sz="1600" dirty="0">
                  <a:latin typeface="Huawei Sans" panose="020C0503030203020204" pitchFamily="34" charset="0"/>
                </a:rPr>
                <a:t>Установите в качестве режима аутентификации локальную аутентификацию. По умолчанию режим аутентификации — локальная аутентификация.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87897" y="1396765"/>
            <a:ext cx="11089232" cy="1213781"/>
            <a:chOff x="587897" y="1396765"/>
            <a:chExt cx="11089232" cy="1213781"/>
          </a:xfrm>
        </p:grpSpPr>
        <p:sp>
          <p:nvSpPr>
            <p:cNvPr id="21" name="矩形 20"/>
            <p:cNvSpPr/>
            <p:nvPr/>
          </p:nvSpPr>
          <p:spPr>
            <a:xfrm>
              <a:off x="927753" y="2210436"/>
              <a:ext cx="10608699" cy="40011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>
                <a:lnSpc>
                  <a:spcPts val="2400"/>
                </a:lnSpc>
              </a:pPr>
              <a:r>
                <a:rPr lang="ru-RU" sz="1600" dirty="0">
                  <a:latin typeface="Huawei Sans" panose="020C0503030203020204" pitchFamily="34" charset="0"/>
                </a:rPr>
                <a:t>Выйдите из представления системы и войдите в представление AAA.</a:t>
              </a: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87897" y="1396765"/>
              <a:ext cx="11089232" cy="770701"/>
              <a:chOff x="587897" y="1396765"/>
              <a:chExt cx="11089232" cy="770701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1068429" y="1828912"/>
                <a:ext cx="10608699" cy="338554"/>
              </a:xfrm>
              <a:prstGeom prst="rect">
                <a:avLst/>
              </a:prstGeom>
              <a:solidFill>
                <a:srgbClr val="F4FBFE"/>
              </a:solidFill>
              <a:ln>
                <a:solidFill>
                  <a:srgbClr val="99DFF9"/>
                </a:solidFill>
              </a:ln>
            </p:spPr>
            <p:txBody>
              <a:bodyPr wrap="square">
                <a:noAutofit/>
              </a:bodyPr>
              <a:lstStyle/>
              <a:p>
                <a:pPr fontAlgn="ctr"/>
                <a:r>
                  <a:rPr lang="ru-RU" sz="1600" dirty="0">
                    <a:latin typeface="Huawei Sans" panose="020C0503030203020204" pitchFamily="34" charset="0"/>
                  </a:rPr>
                  <a:t>[Huawei] </a:t>
                </a:r>
                <a:r>
                  <a:rPr lang="ru-RU" sz="1600" b="1" dirty="0">
                    <a:latin typeface="Huawei Sans" panose="020C0503030203020204" pitchFamily="34" charset="0"/>
                  </a:rPr>
                  <a:t>aaa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87897" y="1396765"/>
                <a:ext cx="11089232" cy="338554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lstStyle/>
              <a:p>
                <a:pPr marL="342900" indent="-342900" fontAlgn="ctr">
                  <a:buFont typeface="+mj-lt"/>
                  <a:buAutoNum type="arabicPeriod"/>
                </a:pPr>
                <a:r>
                  <a:rPr lang="ru-RU" sz="1600" dirty="0">
                    <a:latin typeface="Huawei Sans" panose="020C0503030203020204" pitchFamily="34" charset="0"/>
                  </a:rPr>
                  <a:t>Вход в представление AAA.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13735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 smtClean="0">
                <a:latin typeface="Huawei Sans" panose="020C0503030203020204" pitchFamily="34" charset="0"/>
              </a:rPr>
              <a:t>Конфигурация </a:t>
            </a:r>
            <a:r>
              <a:rPr lang="ru-RU" dirty="0">
                <a:latin typeface="Huawei Sans" panose="020C0503030203020204" pitchFamily="34" charset="0"/>
              </a:rPr>
              <a:t>AAA (2)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87894" y="1405944"/>
            <a:ext cx="11089232" cy="1871205"/>
            <a:chOff x="650861" y="4632261"/>
            <a:chExt cx="11089232" cy="1871205"/>
          </a:xfrm>
        </p:grpSpPr>
        <p:sp>
          <p:nvSpPr>
            <p:cNvPr id="12" name="矩形 11"/>
            <p:cNvSpPr/>
            <p:nvPr/>
          </p:nvSpPr>
          <p:spPr>
            <a:xfrm>
              <a:off x="1131393" y="5064408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Huawei Sans" panose="020C0503030203020204" pitchFamily="34" charset="0"/>
                </a:rPr>
                <a:t>[Huawei-aaa] </a:t>
              </a:r>
              <a:r>
                <a:rPr lang="ru-RU" sz="1600" b="1" dirty="0">
                  <a:latin typeface="Huawei Sans" panose="020C0503030203020204" pitchFamily="34" charset="0"/>
                </a:rPr>
                <a:t>domain</a:t>
              </a:r>
              <a:r>
                <a:rPr lang="ru-RU" sz="1600" dirty="0">
                  <a:latin typeface="Huawei Sans" panose="020C0503030203020204" pitchFamily="34" charset="0"/>
                </a:rPr>
                <a:t> </a:t>
              </a:r>
              <a:r>
                <a:rPr lang="ru-RU" sz="1600" i="1" dirty="0">
                  <a:latin typeface="Huawei Sans" panose="020C0503030203020204" pitchFamily="34" charset="0"/>
                </a:rPr>
                <a:t>domain-name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131392" y="5358112"/>
              <a:ext cx="10608699" cy="40011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>
                <a:lnSpc>
                  <a:spcPts val="2400"/>
                </a:lnSpc>
              </a:pPr>
              <a:r>
                <a:rPr lang="ru-RU" sz="1600" dirty="0">
                  <a:latin typeface="Huawei Sans" panose="020C0503030203020204" pitchFamily="34" charset="0"/>
                </a:rPr>
                <a:t>Создайте домен и войдите в представление домена.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650861" y="4632261"/>
              <a:ext cx="11089232" cy="338554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marL="342900" indent="-342900" fontAlgn="ctr">
                <a:buFont typeface="+mj-lt"/>
                <a:buAutoNum type="arabicPeriod" startAt="3"/>
              </a:pPr>
              <a:r>
                <a:rPr lang="ru-RU" sz="1600" dirty="0">
                  <a:latin typeface="Huawei Sans" panose="020C0503030203020204" pitchFamily="34" charset="0"/>
                </a:rPr>
                <a:t>Создание домена и привязка схемы аутентификации к домену.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1131392" y="5809652"/>
              <a:ext cx="10608699" cy="338554"/>
            </a:xfrm>
            <a:prstGeom prst="rect">
              <a:avLst/>
            </a:prstGeom>
            <a:solidFill>
              <a:srgbClr val="F4FBFE"/>
            </a:solidFill>
            <a:ln>
              <a:solidFill>
                <a:srgbClr val="99DFF9"/>
              </a:solidFill>
            </a:ln>
          </p:spPr>
          <p:txBody>
            <a:bodyPr wrap="square">
              <a:noAutofit/>
            </a:bodyPr>
            <a:lstStyle/>
            <a:p>
              <a:pPr fontAlgn="ctr"/>
              <a:r>
                <a:rPr lang="ru-RU" sz="1600" dirty="0">
                  <a:latin typeface="Huawei Sans" panose="020C0503030203020204" pitchFamily="34" charset="0"/>
                </a:rPr>
                <a:t>[Huawei-aaa-domain-name] </a:t>
              </a:r>
              <a:r>
                <a:rPr lang="ru-RU" sz="1600" b="1" dirty="0">
                  <a:latin typeface="Huawei Sans" panose="020C0503030203020204" pitchFamily="34" charset="0"/>
                </a:rPr>
                <a:t>authentication-scheme </a:t>
              </a:r>
              <a:r>
                <a:rPr lang="ru-RU" sz="1600" i="1" dirty="0">
                  <a:latin typeface="Huawei Sans" panose="020C0503030203020204" pitchFamily="34" charset="0"/>
                </a:rPr>
                <a:t>authentication-scheme-name</a:t>
              </a:r>
              <a:r>
                <a:rPr lang="ru-RU" sz="1600" b="1" dirty="0">
                  <a:latin typeface="Huawei Sans" panose="020C0503030203020204" pitchFamily="34" charset="0"/>
                </a:rPr>
                <a:t> 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1131391" y="6103356"/>
              <a:ext cx="10608699" cy="40011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fontAlgn="ctr">
                <a:lnSpc>
                  <a:spcPts val="2400"/>
                </a:lnSpc>
              </a:pPr>
              <a:r>
                <a:rPr lang="ru-RU" sz="1600" dirty="0">
                  <a:latin typeface="Huawei Sans" panose="020C0503030203020204" pitchFamily="34" charset="0"/>
                </a:rPr>
                <a:t>Привяжите схему аутентификации к домену.</a:t>
              </a:r>
            </a:p>
          </p:txBody>
        </p:sp>
      </p:grpSp>
      <p:sp>
        <p:nvSpPr>
          <p:cNvPr id="26" name="矩形 25"/>
          <p:cNvSpPr/>
          <p:nvPr/>
        </p:nvSpPr>
        <p:spPr>
          <a:xfrm>
            <a:off x="1078917" y="3966548"/>
            <a:ext cx="10608699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600" dirty="0">
                <a:latin typeface="Huawei Sans" panose="020C0503030203020204" pitchFamily="34" charset="0"/>
              </a:rPr>
              <a:t>[Huawei-aaa] </a:t>
            </a:r>
            <a:r>
              <a:rPr lang="ru-RU" sz="1600" b="1" dirty="0">
                <a:latin typeface="Huawei Sans" panose="020C0503030203020204" pitchFamily="34" charset="0"/>
              </a:rPr>
              <a:t>local-user </a:t>
            </a:r>
            <a:r>
              <a:rPr lang="ru-RU" sz="1600" i="1" dirty="0">
                <a:latin typeface="Huawei Sans" panose="020C0503030203020204" pitchFamily="34" charset="0"/>
              </a:rPr>
              <a:t>user-name</a:t>
            </a:r>
            <a:r>
              <a:rPr lang="ru-RU" sz="1600" b="1" dirty="0">
                <a:latin typeface="Huawei Sans" panose="020C0503030203020204" pitchFamily="34" charset="0"/>
              </a:rPr>
              <a:t>  password cipher </a:t>
            </a:r>
            <a:r>
              <a:rPr lang="ru-RU" sz="1600" i="1" dirty="0">
                <a:latin typeface="Huawei Sans" panose="020C0503030203020204" pitchFamily="34" charset="0"/>
              </a:rPr>
              <a:t>password</a:t>
            </a:r>
          </a:p>
        </p:txBody>
      </p:sp>
      <p:sp>
        <p:nvSpPr>
          <p:cNvPr id="27" name="矩形 26"/>
          <p:cNvSpPr/>
          <p:nvPr/>
        </p:nvSpPr>
        <p:spPr>
          <a:xfrm>
            <a:off x="1032423" y="4398695"/>
            <a:ext cx="10608699" cy="163121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>
              <a:lnSpc>
                <a:spcPts val="2400"/>
              </a:lnSpc>
            </a:pPr>
            <a:r>
              <a:rPr lang="ru-RU" sz="1600" dirty="0">
                <a:latin typeface="Huawei Sans" panose="020C0503030203020204" pitchFamily="34" charset="0"/>
              </a:rPr>
              <a:t>Создайте локального пользователя и настройте пароль для локального пользователя.</a:t>
            </a:r>
          </a:p>
          <a:p>
            <a:pPr marL="285750" indent="-285750" fontAlgn="ctr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Huawei Sans" panose="020C0503030203020204" pitchFamily="34" charset="0"/>
              </a:rPr>
              <a:t>Если имя пользователя содержит разделитель «@», символ перед «@» — это имя пользователя, а символ после «@» — имя домена.</a:t>
            </a:r>
          </a:p>
          <a:p>
            <a:pPr marL="285750" indent="-285750" fontAlgn="ctr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ru-RU" sz="1600" dirty="0">
                <a:latin typeface="Huawei Sans" panose="020C0503030203020204" pitchFamily="34" charset="0"/>
              </a:rPr>
              <a:t>Если не содержит «@», вся символьная строка представляет имя пользователя, а имя домена является именем по умолчанию.</a:t>
            </a:r>
          </a:p>
        </p:txBody>
      </p:sp>
      <p:sp>
        <p:nvSpPr>
          <p:cNvPr id="28" name="矩形 27"/>
          <p:cNvSpPr/>
          <p:nvPr/>
        </p:nvSpPr>
        <p:spPr>
          <a:xfrm>
            <a:off x="587894" y="3534401"/>
            <a:ext cx="11089232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fontAlgn="ctr">
              <a:buFont typeface="+mj-lt"/>
              <a:buAutoNum type="arabicPeriod" startAt="4"/>
            </a:pPr>
            <a:r>
              <a:rPr lang="ru-RU" sz="1600" dirty="0">
                <a:latin typeface="Huawei Sans" panose="020C0503030203020204" pitchFamily="34" charset="0"/>
              </a:rPr>
              <a:t>Создание пользователя.</a:t>
            </a:r>
          </a:p>
        </p:txBody>
      </p:sp>
    </p:spTree>
    <p:extLst>
      <p:ext uri="{BB962C8B-B14F-4D97-AF65-F5344CB8AC3E}">
        <p14:creationId xmlns:p14="http://schemas.microsoft.com/office/powerpoint/2010/main" val="316243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 smtClean="0">
                <a:latin typeface="Huawei Sans" panose="020C0503030203020204" pitchFamily="34" charset="0"/>
              </a:rPr>
              <a:t>Конфигурация </a:t>
            </a:r>
            <a:r>
              <a:rPr lang="ru-RU" dirty="0">
                <a:latin typeface="Huawei Sans" panose="020C0503030203020204" pitchFamily="34" charset="0"/>
              </a:rPr>
              <a:t>AAA (3)</a:t>
            </a:r>
          </a:p>
        </p:txBody>
      </p:sp>
      <p:sp>
        <p:nvSpPr>
          <p:cNvPr id="16" name="矩形 15"/>
          <p:cNvSpPr/>
          <p:nvPr/>
        </p:nvSpPr>
        <p:spPr>
          <a:xfrm>
            <a:off x="597878" y="1413710"/>
            <a:ext cx="11089232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fontAlgn="ctr">
              <a:buFont typeface="+mj-lt"/>
              <a:buAutoNum type="arabicPeriod" startAt="5"/>
            </a:pPr>
            <a:r>
              <a:rPr lang="ru-RU" sz="1600" dirty="0">
                <a:latin typeface="Huawei Sans" panose="020C0503030203020204" pitchFamily="34" charset="0"/>
              </a:rPr>
              <a:t>Настройка типа доступа пользователя.</a:t>
            </a:r>
          </a:p>
        </p:txBody>
      </p:sp>
      <p:sp>
        <p:nvSpPr>
          <p:cNvPr id="17" name="矩形 16"/>
          <p:cNvSpPr/>
          <p:nvPr/>
        </p:nvSpPr>
        <p:spPr>
          <a:xfrm>
            <a:off x="1088901" y="1864046"/>
            <a:ext cx="10608699" cy="384927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500" dirty="0">
                <a:latin typeface="Huawei Sans" panose="020C0503030203020204" pitchFamily="34" charset="0"/>
              </a:rPr>
              <a:t>[Huawei-aaa] </a:t>
            </a:r>
            <a:r>
              <a:rPr lang="ru-RU" sz="1500" b="1" dirty="0">
                <a:latin typeface="Huawei Sans" panose="020C0503030203020204" pitchFamily="34" charset="0"/>
              </a:rPr>
              <a:t>local-user user-name service-type { { terminal | telnet | ftp | ssh | snmp | http } | ppp | none }</a:t>
            </a:r>
          </a:p>
        </p:txBody>
      </p:sp>
      <p:sp>
        <p:nvSpPr>
          <p:cNvPr id="18" name="矩形 17"/>
          <p:cNvSpPr/>
          <p:nvPr/>
        </p:nvSpPr>
        <p:spPr>
          <a:xfrm>
            <a:off x="948224" y="2328328"/>
            <a:ext cx="10608699" cy="4001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>
              <a:lnSpc>
                <a:spcPts val="2400"/>
              </a:lnSpc>
            </a:pPr>
            <a:r>
              <a:rPr lang="ru-RU" sz="1600" dirty="0">
                <a:latin typeface="Huawei Sans" panose="020C0503030203020204" pitchFamily="34" charset="0"/>
              </a:rPr>
              <a:t>Настройте тип доступа локального пользователя. По умолчанию все типы доступа отключены для локального пользователя.</a:t>
            </a:r>
          </a:p>
        </p:txBody>
      </p:sp>
      <p:sp>
        <p:nvSpPr>
          <p:cNvPr id="19" name="矩形 18"/>
          <p:cNvSpPr/>
          <p:nvPr/>
        </p:nvSpPr>
        <p:spPr>
          <a:xfrm>
            <a:off x="1088901" y="3511595"/>
            <a:ext cx="10608699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500" dirty="0">
                <a:latin typeface="Huawei Sans" panose="020C0503030203020204" pitchFamily="34" charset="0"/>
              </a:rPr>
              <a:t>[Huawei-aaa] </a:t>
            </a:r>
            <a:r>
              <a:rPr lang="ru-RU" sz="1500" b="1" dirty="0">
                <a:latin typeface="Huawei Sans" panose="020C0503030203020204" pitchFamily="34" charset="0"/>
              </a:rPr>
              <a:t>local-user </a:t>
            </a:r>
            <a:r>
              <a:rPr lang="ru-RU" sz="1500" i="1" dirty="0">
                <a:latin typeface="Huawei Sans" panose="020C0503030203020204" pitchFamily="34" charset="0"/>
              </a:rPr>
              <a:t>user-name</a:t>
            </a:r>
            <a:r>
              <a:rPr lang="ru-RU" sz="1500" b="1" dirty="0">
                <a:latin typeface="Huawei Sans" panose="020C0503030203020204" pitchFamily="34" charset="0"/>
              </a:rPr>
              <a:t> privilege level </a:t>
            </a:r>
            <a:endParaRPr lang="ru-RU" sz="1500" i="1" dirty="0">
              <a:latin typeface="Huawei Sans" panose="020C0503030203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48224" y="3943643"/>
            <a:ext cx="10608699" cy="4001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>
              <a:lnSpc>
                <a:spcPts val="2400"/>
              </a:lnSpc>
            </a:pPr>
            <a:r>
              <a:rPr lang="ru-RU" sz="1600" dirty="0">
                <a:latin typeface="Huawei Sans" panose="020C0503030203020204" pitchFamily="34" charset="0"/>
              </a:rPr>
              <a:t>Укажите уровень разрешений локального пользователя.</a:t>
            </a:r>
          </a:p>
        </p:txBody>
      </p:sp>
      <p:sp>
        <p:nvSpPr>
          <p:cNvPr id="14" name="矩形 13"/>
          <p:cNvSpPr/>
          <p:nvPr/>
        </p:nvSpPr>
        <p:spPr>
          <a:xfrm>
            <a:off x="597878" y="3080907"/>
            <a:ext cx="11089232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fontAlgn="ctr">
              <a:buFont typeface="+mj-lt"/>
              <a:buAutoNum type="arabicPeriod" startAt="6"/>
            </a:pPr>
            <a:r>
              <a:rPr lang="ru-RU" sz="1600" dirty="0">
                <a:latin typeface="Huawei Sans" panose="020C0503030203020204" pitchFamily="34" charset="0"/>
              </a:rPr>
              <a:t>Настройка уровня пользователя.</a:t>
            </a:r>
          </a:p>
        </p:txBody>
      </p:sp>
    </p:spTree>
    <p:extLst>
      <p:ext uri="{BB962C8B-B14F-4D97-AF65-F5344CB8AC3E}">
        <p14:creationId xmlns:p14="http://schemas.microsoft.com/office/powerpoint/2010/main" val="1239157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2000" dirty="0" smtClean="0"/>
              <a:t>После того, как пароль </a:t>
            </a:r>
            <a:r>
              <a:rPr lang="ru-RU" sz="2000" dirty="0"/>
              <a:t>пользователя и уровень пользователя настроены на </a:t>
            </a:r>
            <a:r>
              <a:rPr lang="ru-RU" sz="2000" dirty="0" smtClean="0"/>
              <a:t>R1, хост </a:t>
            </a:r>
            <a:r>
              <a:rPr lang="ru-RU" sz="2000" dirty="0"/>
              <a:t>A может использовать настроенное имя пользователя и пароль для удаленного входа в R1.</a:t>
            </a:r>
          </a:p>
        </p:txBody>
      </p:sp>
      <p:sp>
        <p:nvSpPr>
          <p:cNvPr id="2662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Примеры </a:t>
            </a:r>
            <a:r>
              <a:rPr lang="ru-RU" dirty="0" smtClean="0"/>
              <a:t>конфигурации </a:t>
            </a:r>
            <a:r>
              <a:rPr lang="ru-RU" dirty="0"/>
              <a:t>AAA</a:t>
            </a: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3172619" y="3775121"/>
            <a:ext cx="5867577" cy="1938992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rtlCol="0">
            <a:noAutofit/>
          </a:bodyPr>
          <a:lstStyle/>
          <a:p>
            <a:pPr fontAlgn="ctr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</a:rPr>
              <a:t>[R1]aaa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</a:rPr>
              <a:t>[R1-aaa]local-user huawei password cipher </a:t>
            </a: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</a:rPr>
              <a:t>huawei123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</a:rPr>
              <a:t>[R1-aaa]local-user huawei service-type </a:t>
            </a: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</a:rPr>
              <a:t>telnet 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</a:rPr>
              <a:t>[R1-aaa]local-user huawei privilege </a:t>
            </a: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</a:rPr>
              <a:t>level 0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</a:rPr>
              <a:t>[R1]user-interface vty 0 4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</a:rPr>
              <a:t>[R1-ui-vty0-4]authentication-mode aaa</a:t>
            </a:r>
          </a:p>
        </p:txBody>
      </p:sp>
      <p:cxnSp>
        <p:nvCxnSpPr>
          <p:cNvPr id="26629" name="直接连接符 35"/>
          <p:cNvCxnSpPr>
            <a:cxnSpLocks noChangeShapeType="1"/>
          </p:cNvCxnSpPr>
          <p:nvPr/>
        </p:nvCxnSpPr>
        <p:spPr bwMode="auto">
          <a:xfrm>
            <a:off x="4544592" y="3013741"/>
            <a:ext cx="2951162" cy="0"/>
          </a:xfrm>
          <a:prstGeom prst="line">
            <a:avLst/>
          </a:prstGeom>
          <a:noFill/>
          <a:ln w="2857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632" name="TextBox 33"/>
          <p:cNvSpPr txBox="1">
            <a:spLocks noChangeArrowheads="1"/>
          </p:cNvSpPr>
          <p:nvPr/>
        </p:nvSpPr>
        <p:spPr bwMode="auto">
          <a:xfrm>
            <a:off x="3646842" y="2421265"/>
            <a:ext cx="956265" cy="284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fontAlgn="ctr"/>
            <a:r>
              <a:rPr lang="ru-RU" sz="1200" dirty="0">
                <a:latin typeface="Huawei Sans" panose="020C0503030203020204" pitchFamily="34" charset="0"/>
              </a:rPr>
              <a:t>Хост А</a:t>
            </a:r>
          </a:p>
        </p:txBody>
      </p:sp>
      <p:sp>
        <p:nvSpPr>
          <p:cNvPr id="26633" name="TextBox 38"/>
          <p:cNvSpPr txBox="1">
            <a:spLocks noChangeArrowheads="1"/>
          </p:cNvSpPr>
          <p:nvPr/>
        </p:nvSpPr>
        <p:spPr bwMode="auto">
          <a:xfrm>
            <a:off x="7550576" y="2428314"/>
            <a:ext cx="46679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fontAlgn="ctr"/>
            <a:r>
              <a:rPr lang="ru-RU" sz="1200" dirty="0">
                <a:latin typeface="Huawei Sans" panose="020C0503030203020204" pitchFamily="34" charset="0"/>
              </a:rPr>
              <a:t>R1</a:t>
            </a:r>
          </a:p>
        </p:txBody>
      </p:sp>
      <p:sp>
        <p:nvSpPr>
          <p:cNvPr id="26634" name="TextBox 36"/>
          <p:cNvSpPr txBox="1">
            <a:spLocks noChangeArrowheads="1"/>
          </p:cNvSpPr>
          <p:nvPr/>
        </p:nvSpPr>
        <p:spPr bwMode="auto">
          <a:xfrm>
            <a:off x="6228678" y="2723229"/>
            <a:ext cx="1236811" cy="29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fontAlgn="ctr"/>
            <a:r>
              <a:rPr lang="ru-RU" sz="1200" dirty="0">
                <a:latin typeface="Huawei Sans" panose="020C0503030203020204" pitchFamily="34" charset="0"/>
              </a:rPr>
              <a:t>GE 0/0/0</a:t>
            </a:r>
          </a:p>
        </p:txBody>
      </p:sp>
      <p:sp>
        <p:nvSpPr>
          <p:cNvPr id="26635" name="TextBox 36"/>
          <p:cNvSpPr txBox="1">
            <a:spLocks noChangeArrowheads="1"/>
          </p:cNvSpPr>
          <p:nvPr/>
        </p:nvSpPr>
        <p:spPr bwMode="auto">
          <a:xfrm>
            <a:off x="6267207" y="3012155"/>
            <a:ext cx="115975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Autofit/>
          </a:bodyPr>
          <a:lstStyle>
            <a:lvl1pPr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algn="ctr"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fontAlgn="ctr"/>
            <a:r>
              <a:rPr lang="ru-RU" sz="1200" dirty="0">
                <a:latin typeface="Huawei Sans" panose="020C0503030203020204" pitchFamily="34" charset="0"/>
              </a:rPr>
              <a:t>10.1.1.1/24</a:t>
            </a:r>
          </a:p>
        </p:txBody>
      </p:sp>
      <p:pic>
        <p:nvPicPr>
          <p:cNvPr id="12" name="图片 11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3197" y="2789408"/>
            <a:ext cx="539063" cy="414000"/>
          </a:xfrm>
          <a:prstGeom prst="rect">
            <a:avLst/>
          </a:prstGeom>
        </p:spPr>
      </p:pic>
      <p:pic>
        <p:nvPicPr>
          <p:cNvPr id="15" name="图片 14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5681" y="2760608"/>
            <a:ext cx="540000" cy="44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15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451877" y="1242453"/>
            <a:ext cx="11306175" cy="4680000"/>
          </a:xfrm>
        </p:spPr>
        <p:txBody>
          <a:bodyPr wrap="square">
            <a:noAutofit/>
          </a:bodyPr>
          <a:lstStyle/>
          <a:p>
            <a:r>
              <a:rPr lang="ru-RU" sz="2000" dirty="0">
                <a:latin typeface="Huawei Sans" panose="020C0503030203020204" pitchFamily="34" charset="0"/>
              </a:rPr>
              <a:t>В AAA каждый домен связан со схемой аутентификации, схемой авторизации и схемой учета. В этом примере используется домен по умолчанию.</a:t>
            </a:r>
          </a:p>
          <a:p>
            <a:endParaRPr lang="zh-CN" altLang="en-US" sz="2000" dirty="0">
              <a:latin typeface="Huawei Sans" panose="020C0503030203020204" pitchFamily="34" charset="0"/>
              <a:sym typeface="Huawei Sans" panose="020C0503030203020204" pitchFamily="34" charset="0"/>
            </a:endParaRPr>
          </a:p>
        </p:txBody>
      </p:sp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Huawei Sans" panose="020C0503030203020204" pitchFamily="34" charset="0"/>
              </a:rPr>
              <a:t>Проверка конфигурации (1)</a:t>
            </a:r>
          </a:p>
        </p:txBody>
      </p:sp>
      <p:sp>
        <p:nvSpPr>
          <p:cNvPr id="6" name="Rectangle 3"/>
          <p:cNvSpPr/>
          <p:nvPr/>
        </p:nvSpPr>
        <p:spPr>
          <a:xfrm>
            <a:off x="3379388" y="2511611"/>
            <a:ext cx="5029674" cy="3077766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tIns="0" bIns="0" anchor="ctr" anchorCtr="0">
            <a:spAutoFit/>
          </a:bodyPr>
          <a:lstStyle/>
          <a:p>
            <a:pPr fontAlgn="ctr">
              <a:lnSpc>
                <a:spcPts val="2400"/>
              </a:lnSpc>
            </a:pPr>
            <a:r>
              <a:rPr lang="ru-RU" sz="1400" dirty="0">
                <a:cs typeface="Courier New" panose="02070309020205020404" pitchFamily="49" charset="0"/>
              </a:rPr>
              <a:t>[R1]display domain name default_admin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cs typeface="Courier New" panose="02070309020205020404" pitchFamily="49" charset="0"/>
              </a:rPr>
              <a:t>  Domain-name: 		</a:t>
            </a:r>
            <a:r>
              <a:rPr lang="ru-RU" sz="1400" dirty="0">
                <a:solidFill>
                  <a:srgbClr val="EC7061"/>
                </a:solidFill>
                <a:cs typeface="Courier New" panose="02070309020205020404" pitchFamily="49" charset="0"/>
              </a:rPr>
              <a:t>default_admin</a:t>
            </a:r>
            <a:r>
              <a:rPr lang="ru-RU" sz="1400" dirty="0">
                <a:cs typeface="Courier New" panose="02070309020205020404" pitchFamily="49" charset="0"/>
              </a:rPr>
              <a:t>                   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latin typeface="Huawei Sans" panose="020C0503030203020204" pitchFamily="34" charset="0"/>
                <a:ea typeface="方正兰亭黑简体" panose="02000000000000000000" pitchFamily="2" charset="-122"/>
                <a:cs typeface="Courier New" panose="02070309020205020404" pitchFamily="49" charset="0"/>
              </a:rPr>
              <a:t>  Domain-state: 		</a:t>
            </a: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Active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cs typeface="Courier New" panose="02070309020205020404" pitchFamily="49" charset="0"/>
              </a:rPr>
              <a:t>  Authentication-scheme-name: 	default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cs typeface="Courier New" panose="02070309020205020404" pitchFamily="49" charset="0"/>
              </a:rPr>
              <a:t>  Accounting-scheme-name: 	default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cs typeface="Courier New" panose="02070309020205020404" pitchFamily="49" charset="0"/>
              </a:rPr>
              <a:t>  Authorization-scheme-name: 	-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cs typeface="Courier New" panose="02070309020205020404" pitchFamily="49" charset="0"/>
              </a:rPr>
              <a:t>  Service-scheme-name: 	-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cs typeface="Courier New" panose="02070309020205020404" pitchFamily="49" charset="0"/>
              </a:rPr>
              <a:t>  RADIUS-server-template: 	-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cs typeface="Courier New" panose="02070309020205020404" pitchFamily="49" charset="0"/>
              </a:rPr>
              <a:t>  HWTACACS-server-template: 	-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cs typeface="Courier New" panose="02070309020205020404" pitchFamily="49" charset="0"/>
              </a:rPr>
              <a:t>  User-group: 		-</a:t>
            </a:r>
          </a:p>
        </p:txBody>
      </p:sp>
    </p:spTree>
    <p:extLst>
      <p:ext uri="{BB962C8B-B14F-4D97-AF65-F5344CB8AC3E}">
        <p14:creationId xmlns:p14="http://schemas.microsoft.com/office/powerpoint/2010/main" val="109599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ctrTitle" sz="quarter"/>
          </p:nvPr>
        </p:nvSpPr>
        <p:spPr>
          <a:xfrm>
            <a:off x="623945" y="4957156"/>
            <a:ext cx="11220224" cy="831600"/>
          </a:xfrm>
        </p:spPr>
        <p:txBody>
          <a:bodyPr/>
          <a:lstStyle/>
          <a:p>
            <a:r>
              <a:rPr lang="ru-RU" dirty="0"/>
              <a:t>AAA Принципы и </a:t>
            </a:r>
            <a:r>
              <a:rPr lang="ru-RU" dirty="0" smtClean="0"/>
              <a:t>конфигурация</a:t>
            </a:r>
            <a:endParaRPr lang="ru-RU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759926"/>
      </p:ext>
    </p:extLst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ru-RU" sz="2000" dirty="0">
                <a:latin typeface="Huawei Sans" panose="020C0503030203020204" pitchFamily="34" charset="0"/>
              </a:rPr>
              <a:t>После того, как пользователь правильно войдет в систему и выйдет из нее, можно просмотреть записи пользователя.</a:t>
            </a:r>
          </a:p>
        </p:txBody>
      </p:sp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Huawei Sans" panose="020C0503030203020204" pitchFamily="34" charset="0"/>
              </a:rPr>
              <a:t>Проверка конфигурации (2)</a:t>
            </a:r>
          </a:p>
        </p:txBody>
      </p:sp>
      <p:sp>
        <p:nvSpPr>
          <p:cNvPr id="6" name="Rectangle 3"/>
          <p:cNvSpPr/>
          <p:nvPr/>
        </p:nvSpPr>
        <p:spPr>
          <a:xfrm>
            <a:off x="3379389" y="2511611"/>
            <a:ext cx="5485832" cy="3385542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tIns="0" bIns="0" anchor="ctr" anchorCtr="0">
            <a:spAutoFit/>
          </a:bodyPr>
          <a:lstStyle/>
          <a:p>
            <a:pPr fontAlgn="ctr">
              <a:lnSpc>
                <a:spcPts val="2400"/>
              </a:lnSpc>
            </a:pPr>
            <a:r>
              <a:rPr lang="ru-RU" sz="1400" dirty="0">
                <a:cs typeface="Courier New" panose="02070309020205020404" pitchFamily="49" charset="0"/>
              </a:rPr>
              <a:t>[R1]display aaa offline-record all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cs typeface="Courier New" panose="02070309020205020404" pitchFamily="49" charset="0"/>
              </a:rPr>
              <a:t>  -------------------------------------------------------------------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cs typeface="Courier New" panose="02070309020205020404" pitchFamily="49" charset="0"/>
              </a:rPr>
              <a:t>  User name: 	</a:t>
            </a:r>
            <a:r>
              <a:rPr lang="ru-RU" sz="1400" dirty="0">
                <a:solidFill>
                  <a:srgbClr val="EC7061"/>
                </a:solidFill>
                <a:cs typeface="Courier New" panose="02070309020205020404" pitchFamily="49" charset="0"/>
              </a:rPr>
              <a:t>huawei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cs typeface="Courier New" panose="02070309020205020404" pitchFamily="49" charset="0"/>
              </a:rPr>
              <a:t>  Domain name: 	</a:t>
            </a:r>
            <a:r>
              <a:rPr lang="ru-RU" sz="1400" dirty="0">
                <a:solidFill>
                  <a:srgbClr val="EC7061"/>
                </a:solidFill>
                <a:cs typeface="Courier New" panose="02070309020205020404" pitchFamily="49" charset="0"/>
              </a:rPr>
              <a:t>default_admin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cs typeface="Courier New" panose="02070309020205020404" pitchFamily="49" charset="0"/>
              </a:rPr>
              <a:t>  User MAC: 	</a:t>
            </a:r>
            <a:r>
              <a:rPr lang="ru-RU" sz="1400" dirty="0">
                <a:solidFill>
                  <a:srgbClr val="EC7061"/>
                </a:solidFill>
                <a:cs typeface="Courier New" panose="02070309020205020404" pitchFamily="49" charset="0"/>
              </a:rPr>
              <a:t>00e0-fc12-3456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cs typeface="Courier New" panose="02070309020205020404" pitchFamily="49" charset="0"/>
              </a:rPr>
              <a:t>  User access type: 	telnet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cs typeface="Courier New" panose="02070309020205020404" pitchFamily="49" charset="0"/>
              </a:rPr>
              <a:t>  User IP address: 	10.1.1.2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cs typeface="Courier New" panose="02070309020205020404" pitchFamily="49" charset="0"/>
              </a:rPr>
              <a:t>  User ID: 		1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cs typeface="Courier New" panose="02070309020205020404" pitchFamily="49" charset="0"/>
              </a:rPr>
              <a:t>  User login time: 	2019/12/28 17:59:10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cs typeface="Courier New" panose="02070309020205020404" pitchFamily="49" charset="0"/>
              </a:rPr>
              <a:t>  User offline time: 	2019/12/28 18:00:04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cs typeface="Courier New" panose="02070309020205020404" pitchFamily="49" charset="0"/>
              </a:rPr>
              <a:t>  User offline reason: 	user request to offline</a:t>
            </a:r>
          </a:p>
        </p:txBody>
      </p:sp>
    </p:spTree>
    <p:extLst>
      <p:ext uri="{BB962C8B-B14F-4D97-AF65-F5344CB8AC3E}">
        <p14:creationId xmlns:p14="http://schemas.microsoft.com/office/powerpoint/2010/main" val="401668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/>
              <a:t>Какие режимы аутентификации, авторизации и учета поддерживает AAA?</a:t>
            </a:r>
          </a:p>
          <a:p>
            <a:r>
              <a:rPr lang="ru-RU" dirty="0" smtClean="0"/>
              <a:t>Если для обычного нового </a:t>
            </a:r>
            <a:r>
              <a:rPr lang="ru-RU" dirty="0"/>
              <a:t>пользователя настроен режим локальной аутентификации</a:t>
            </a:r>
            <a:r>
              <a:rPr lang="ru-RU" dirty="0" smtClean="0"/>
              <a:t>, </a:t>
            </a:r>
            <a:r>
              <a:rPr lang="ru-RU" dirty="0"/>
              <a:t>не </a:t>
            </a:r>
            <a:r>
              <a:rPr lang="ru-RU" dirty="0" smtClean="0"/>
              <a:t>связаннный </a:t>
            </a:r>
            <a:r>
              <a:rPr lang="ru-RU" dirty="0"/>
              <a:t>с </a:t>
            </a:r>
            <a:r>
              <a:rPr lang="ru-RU" dirty="0" smtClean="0"/>
              <a:t>доменом </a:t>
            </a:r>
            <a:r>
              <a:rPr lang="ru-RU" dirty="0"/>
              <a:t>определяемым пользователем, </a:t>
            </a:r>
            <a:r>
              <a:rPr lang="ru-RU" dirty="0" smtClean="0"/>
              <a:t>к </a:t>
            </a:r>
            <a:r>
              <a:rPr lang="ru-RU" dirty="0"/>
              <a:t>какому домену принадлежит </a:t>
            </a:r>
            <a:r>
              <a:rPr lang="ru-RU" dirty="0" smtClean="0"/>
              <a:t>пользователь</a:t>
            </a:r>
            <a:r>
              <a:rPr lang="ru-RU" dirty="0"/>
              <a:t>?</a:t>
            </a: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6706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sz="2000" dirty="0"/>
              <a:t>AAA повышает безопасность корпоративной сети и предотвращает несанкционированный вход в корпоративные сети за счет аутентификации личности сотрудников </a:t>
            </a:r>
            <a:r>
              <a:rPr lang="ru-RU" sz="2000" dirty="0" smtClean="0"/>
              <a:t>предприяти</a:t>
            </a:r>
            <a:r>
              <a:rPr lang="ru-RU" sz="2000" dirty="0"/>
              <a:t>й</a:t>
            </a:r>
            <a:r>
              <a:rPr lang="ru-RU" sz="2000" dirty="0" smtClean="0"/>
              <a:t> </a:t>
            </a:r>
            <a:r>
              <a:rPr lang="ru-RU" sz="2000" dirty="0"/>
              <a:t>и внешних пользователей, авторизации доступных ресурсов и мониторинга поведения доступа в Интернет.</a:t>
            </a:r>
          </a:p>
          <a:p>
            <a:pPr lvl="1"/>
            <a:r>
              <a:rPr lang="ru-RU" sz="1800" dirty="0"/>
              <a:t>Аутентификация: определяет, какие пользователи могут получить доступ к сети.</a:t>
            </a:r>
          </a:p>
          <a:p>
            <a:pPr lvl="1"/>
            <a:r>
              <a:rPr lang="ru-RU" sz="1800" dirty="0"/>
              <a:t>Авторизация: разрешает пользователям доступ к определенным сервисам.</a:t>
            </a:r>
          </a:p>
          <a:p>
            <a:pPr lvl="1"/>
            <a:r>
              <a:rPr lang="ru-RU" sz="1800" dirty="0"/>
              <a:t>Учет: записывает действия по использованию сетевых ресурсов.</a:t>
            </a:r>
          </a:p>
          <a:p>
            <a:r>
              <a:rPr lang="ru-RU" sz="2000" dirty="0"/>
              <a:t>Технология AAA может быть реализована как локально, так и через удаленный сервер.</a:t>
            </a:r>
          </a:p>
          <a:p>
            <a:r>
              <a:rPr lang="ru-RU" sz="2000" dirty="0"/>
              <a:t>Среди протоколов, используемых для реализации AAA, наиболее часто используется RADIUS.</a:t>
            </a:r>
          </a:p>
          <a:p>
            <a:endParaRPr lang="en-US" altLang="zh-CN" sz="2000" dirty="0" smtClean="0">
              <a:sym typeface="Huawei Sans" panose="020C0503030203020204" pitchFamily="34" charset="0"/>
            </a:endParaRPr>
          </a:p>
          <a:p>
            <a:endParaRPr lang="en-US" altLang="zh-CN" sz="2000" dirty="0"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2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9707575"/>
      </p:ext>
    </p:extLst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800" dirty="0" smtClean="0"/>
              <a:t>Менеджмент пользователей — одно из основных требований к управлению безопасности любой сети</a:t>
            </a:r>
            <a:r>
              <a:rPr lang="en-US" sz="1800" dirty="0" smtClean="0"/>
              <a:t>;</a:t>
            </a:r>
            <a:endParaRPr lang="ru-RU" sz="1800" dirty="0" smtClean="0"/>
          </a:p>
          <a:p>
            <a:r>
              <a:rPr lang="ru-RU" sz="1800" dirty="0" smtClean="0"/>
              <a:t>AAA (авторизация, аутентификация и учет) – это система управления, предоставляющая безопасные механизмы для авторизации пользователей, чтобы получить доступ к определённым ресурсам и записывать операции этих пользователей. AAA широко используется из-за её хорошей масштабируемости и простой реализации централизованного управления информацией пользователей. AAA может быть реализована через множество протоколов. В реальных применениях, протокол RADIUS (англ. Remote Authentication in Dial-In User Service), наиболее используемый</a:t>
            </a:r>
            <a:r>
              <a:rPr lang="en-US" sz="1800" dirty="0" smtClean="0"/>
              <a:t>;</a:t>
            </a:r>
            <a:endParaRPr lang="ru-RU" sz="1800" dirty="0" smtClean="0"/>
          </a:p>
          <a:p>
            <a:r>
              <a:rPr lang="ru-RU" sz="1800" dirty="0" smtClean="0"/>
              <a:t>В этом курсе описываются основные принципы, реализация, базовые конфигурации и типичные сценарии применения AAA.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208141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ru-RU" dirty="0"/>
              <a:t>По окончании </a:t>
            </a:r>
            <a:r>
              <a:rPr lang="ru-RU" dirty="0" smtClean="0"/>
              <a:t>этого </a:t>
            </a:r>
            <a:r>
              <a:rPr lang="ru-RU" dirty="0"/>
              <a:t>курса </a:t>
            </a:r>
            <a:r>
              <a:rPr lang="ru-RU" dirty="0" smtClean="0"/>
              <a:t>вы будете</a:t>
            </a:r>
            <a:r>
              <a:rPr lang="en-US" dirty="0" smtClean="0"/>
              <a:t>:</a:t>
            </a:r>
            <a:endParaRPr lang="ru-RU" dirty="0"/>
          </a:p>
          <a:p>
            <a:pPr lvl="1"/>
            <a:r>
              <a:rPr lang="ru-RU" dirty="0"/>
              <a:t>П</a:t>
            </a:r>
            <a:r>
              <a:rPr lang="ru-RU" dirty="0" smtClean="0"/>
              <a:t>онимать основы AAA;</a:t>
            </a:r>
            <a:endParaRPr lang="ru-RU" dirty="0"/>
          </a:p>
          <a:p>
            <a:pPr lvl="1"/>
            <a:r>
              <a:rPr lang="ru-RU" dirty="0"/>
              <a:t>С</a:t>
            </a:r>
            <a:r>
              <a:rPr lang="ru-RU" dirty="0" smtClean="0"/>
              <a:t>пособны описывать сценарии </a:t>
            </a:r>
            <a:r>
              <a:rPr lang="ru-RU" dirty="0"/>
              <a:t>применения </a:t>
            </a:r>
            <a:r>
              <a:rPr lang="ru-RU" dirty="0" smtClean="0"/>
              <a:t>AAA;</a:t>
            </a:r>
            <a:endParaRPr lang="ru-RU" dirty="0"/>
          </a:p>
          <a:p>
            <a:pPr lvl="1"/>
            <a:r>
              <a:rPr lang="ru-RU" dirty="0" smtClean="0"/>
              <a:t>Понимать основы RADIUS;</a:t>
            </a:r>
            <a:endParaRPr lang="ru-RU" dirty="0"/>
          </a:p>
          <a:p>
            <a:pPr lvl="1"/>
            <a:r>
              <a:rPr lang="ru-RU" dirty="0" smtClean="0"/>
              <a:t>Знакомы с базовыми конфигурациями AAA.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094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b="1" dirty="0"/>
              <a:t>Обзор AAA</a:t>
            </a:r>
          </a:p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Конфигурация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AAA</a:t>
            </a:r>
          </a:p>
        </p:txBody>
      </p:sp>
    </p:spTree>
    <p:extLst>
      <p:ext uri="{BB962C8B-B14F-4D97-AF65-F5344CB8AC3E}">
        <p14:creationId xmlns:p14="http://schemas.microsoft.com/office/powerpoint/2010/main" val="1355136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451877" y="1242453"/>
            <a:ext cx="11306175" cy="1040025"/>
          </a:xfrm>
        </p:spPr>
        <p:txBody>
          <a:bodyPr wrap="square">
            <a:noAutofit/>
          </a:bodyPr>
          <a:lstStyle/>
          <a:p>
            <a:r>
              <a:rPr lang="ru-RU" sz="1800" dirty="0">
                <a:latin typeface="Huawei Sans" panose="020C0503030203020204" pitchFamily="34" charset="0"/>
              </a:rPr>
              <a:t>Аутентификация, авторизация и учет (AAA) </a:t>
            </a:r>
            <a:r>
              <a:rPr lang="ru-RU" sz="1800" dirty="0" smtClean="0"/>
              <a:t>предоставляет</a:t>
            </a:r>
            <a:r>
              <a:rPr lang="ru-RU" sz="1800" dirty="0" smtClean="0">
                <a:latin typeface="Huawei Sans" panose="020C0503030203020204" pitchFamily="34" charset="0"/>
              </a:rPr>
              <a:t> </a:t>
            </a:r>
            <a:r>
              <a:rPr lang="ru-RU" sz="1800" dirty="0">
                <a:latin typeface="Huawei Sans" panose="020C0503030203020204" pitchFamily="34" charset="0"/>
              </a:rPr>
              <a:t>механизм управления сетевой </a:t>
            </a:r>
            <a:r>
              <a:rPr lang="ru-RU" sz="1800" dirty="0" smtClean="0">
                <a:latin typeface="Huawei Sans" panose="020C0503030203020204" pitchFamily="34" charset="0"/>
              </a:rPr>
              <a:t>безопасности.</a:t>
            </a:r>
            <a:endParaRPr lang="ru-RU" sz="1800" dirty="0">
              <a:latin typeface="Huawei Sans" panose="020C0503030203020204" pitchFamily="34" charset="0"/>
            </a:endParaRPr>
          </a:p>
          <a:p>
            <a:pPr lvl="1"/>
            <a:endParaRPr lang="zh-CN" altLang="en-US" sz="1600" dirty="0">
              <a:latin typeface="Huawei Sans" panose="020C050303020302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Huawei Sans" panose="020C0503030203020204" pitchFamily="34" charset="0"/>
              </a:rPr>
              <a:t>Основные </a:t>
            </a:r>
            <a:r>
              <a:rPr lang="ru-RU" dirty="0" smtClean="0"/>
              <a:t>концепты</a:t>
            </a:r>
            <a:r>
              <a:rPr lang="ru-RU" dirty="0" smtClean="0">
                <a:latin typeface="Huawei Sans" panose="020C0503030203020204" pitchFamily="34" charset="0"/>
              </a:rPr>
              <a:t> </a:t>
            </a:r>
            <a:r>
              <a:rPr lang="ru-RU" dirty="0">
                <a:latin typeface="Huawei Sans" panose="020C0503030203020204" pitchFamily="34" charset="0"/>
              </a:rPr>
              <a:t>AAA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2691263" y="3210012"/>
            <a:ext cx="1012268" cy="360000"/>
          </a:xfrm>
          <a:prstGeom prst="roundRect">
            <a:avLst>
              <a:gd name="adj" fmla="val 15000"/>
            </a:avLst>
          </a:prstGeom>
          <a:solidFill>
            <a:srgbClr val="1AABE2">
              <a:alpha val="5000"/>
            </a:srgbClr>
          </a:solidFill>
          <a:ln w="12700" cap="flat" cmpd="sng" algn="ctr">
            <a:solidFill>
              <a:srgbClr val="1AABE2">
                <a:alpha val="3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600" dirty="0">
                <a:solidFill>
                  <a:srgbClr val="1D1D1A"/>
                </a:solidFill>
                <a:latin typeface="Huawei Sans" panose="020C0503030203020204" pitchFamily="34" charset="0"/>
              </a:rPr>
              <a:t>Шаг 1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4582820" y="3210012"/>
            <a:ext cx="1012268" cy="360000"/>
          </a:xfrm>
          <a:prstGeom prst="roundRect">
            <a:avLst>
              <a:gd name="adj" fmla="val 15000"/>
            </a:avLst>
          </a:prstGeom>
          <a:solidFill>
            <a:srgbClr val="1AABE2">
              <a:alpha val="5000"/>
            </a:srgbClr>
          </a:solidFill>
          <a:ln w="12700" cap="flat" cmpd="sng" algn="ctr">
            <a:solidFill>
              <a:srgbClr val="1AABE2">
                <a:alpha val="3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600" dirty="0">
                <a:solidFill>
                  <a:srgbClr val="1D1D1A"/>
                </a:solidFill>
                <a:latin typeface="Huawei Sans" panose="020C0503030203020204" pitchFamily="34" charset="0"/>
              </a:rPr>
              <a:t>Шаг 2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6525981" y="3210012"/>
            <a:ext cx="1012268" cy="360000"/>
          </a:xfrm>
          <a:prstGeom prst="roundRect">
            <a:avLst>
              <a:gd name="adj" fmla="val 15000"/>
            </a:avLst>
          </a:prstGeom>
          <a:solidFill>
            <a:srgbClr val="1AABE2">
              <a:alpha val="5000"/>
            </a:srgbClr>
          </a:solidFill>
          <a:ln w="12700" cap="flat" cmpd="sng" algn="ctr">
            <a:solidFill>
              <a:srgbClr val="1AABE2">
                <a:alpha val="3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600" dirty="0">
                <a:solidFill>
                  <a:srgbClr val="1D1D1A"/>
                </a:solidFill>
                <a:latin typeface="Huawei Sans" panose="020C0503030203020204" pitchFamily="34" charset="0"/>
              </a:rPr>
              <a:t>Шаг 3</a:t>
            </a:r>
          </a:p>
        </p:txBody>
      </p:sp>
      <p:sp>
        <p:nvSpPr>
          <p:cNvPr id="36" name="圆角矩形 35"/>
          <p:cNvSpPr/>
          <p:nvPr/>
        </p:nvSpPr>
        <p:spPr>
          <a:xfrm>
            <a:off x="8425408" y="3210012"/>
            <a:ext cx="1012268" cy="360000"/>
          </a:xfrm>
          <a:prstGeom prst="roundRect">
            <a:avLst>
              <a:gd name="adj" fmla="val 15000"/>
            </a:avLst>
          </a:prstGeom>
          <a:solidFill>
            <a:srgbClr val="1AABE2">
              <a:alpha val="5000"/>
            </a:srgbClr>
          </a:solidFill>
          <a:ln w="12700" cap="flat" cmpd="sng" algn="ctr">
            <a:solidFill>
              <a:srgbClr val="1AABE2">
                <a:alpha val="3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600" dirty="0">
                <a:solidFill>
                  <a:srgbClr val="1D1D1A"/>
                </a:solidFill>
                <a:latin typeface="Huawei Sans" panose="020C0503030203020204" pitchFamily="34" charset="0"/>
              </a:rPr>
              <a:t>Шаг 4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3682821" y="3390012"/>
            <a:ext cx="9000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7538249" y="3390012"/>
            <a:ext cx="8871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595088" y="3390012"/>
            <a:ext cx="93089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ïṥḷîḑè"/>
          <p:cNvSpPr/>
          <p:nvPr/>
        </p:nvSpPr>
        <p:spPr bwMode="auto">
          <a:xfrm>
            <a:off x="2962182" y="2770980"/>
            <a:ext cx="470430" cy="271506"/>
          </a:xfrm>
          <a:custGeom>
            <a:avLst/>
            <a:gdLst>
              <a:gd name="T0" fmla="*/ 456 w 911"/>
              <a:gd name="T1" fmla="*/ 498 h 498"/>
              <a:gd name="T2" fmla="*/ 14 w 911"/>
              <a:gd name="T3" fmla="*/ 266 h 498"/>
              <a:gd name="T4" fmla="*/ 0 w 911"/>
              <a:gd name="T5" fmla="*/ 249 h 498"/>
              <a:gd name="T6" fmla="*/ 14 w 911"/>
              <a:gd name="T7" fmla="*/ 233 h 498"/>
              <a:gd name="T8" fmla="*/ 456 w 911"/>
              <a:gd name="T9" fmla="*/ 0 h 498"/>
              <a:gd name="T10" fmla="*/ 897 w 911"/>
              <a:gd name="T11" fmla="*/ 233 h 498"/>
              <a:gd name="T12" fmla="*/ 911 w 911"/>
              <a:gd name="T13" fmla="*/ 249 h 498"/>
              <a:gd name="T14" fmla="*/ 897 w 911"/>
              <a:gd name="T15" fmla="*/ 266 h 498"/>
              <a:gd name="T16" fmla="*/ 456 w 911"/>
              <a:gd name="T17" fmla="*/ 498 h 498"/>
              <a:gd name="T18" fmla="*/ 578 w 911"/>
              <a:gd name="T19" fmla="*/ 85 h 498"/>
              <a:gd name="T20" fmla="*/ 661 w 911"/>
              <a:gd name="T21" fmla="*/ 249 h 498"/>
              <a:gd name="T22" fmla="*/ 578 w 911"/>
              <a:gd name="T23" fmla="*/ 414 h 498"/>
              <a:gd name="T24" fmla="*/ 584 w 911"/>
              <a:gd name="T25" fmla="*/ 424 h 498"/>
              <a:gd name="T26" fmla="*/ 839 w 911"/>
              <a:gd name="T27" fmla="*/ 253 h 498"/>
              <a:gd name="T28" fmla="*/ 844 w 911"/>
              <a:gd name="T29" fmla="*/ 249 h 498"/>
              <a:gd name="T30" fmla="*/ 839 w 911"/>
              <a:gd name="T31" fmla="*/ 245 h 498"/>
              <a:gd name="T32" fmla="*/ 584 w 911"/>
              <a:gd name="T33" fmla="*/ 74 h 498"/>
              <a:gd name="T34" fmla="*/ 578 w 911"/>
              <a:gd name="T35" fmla="*/ 85 h 498"/>
              <a:gd name="T36" fmla="*/ 327 w 911"/>
              <a:gd name="T37" fmla="*/ 74 h 498"/>
              <a:gd name="T38" fmla="*/ 72 w 911"/>
              <a:gd name="T39" fmla="*/ 245 h 498"/>
              <a:gd name="T40" fmla="*/ 68 w 911"/>
              <a:gd name="T41" fmla="*/ 249 h 498"/>
              <a:gd name="T42" fmla="*/ 72 w 911"/>
              <a:gd name="T43" fmla="*/ 253 h 498"/>
              <a:gd name="T44" fmla="*/ 327 w 911"/>
              <a:gd name="T45" fmla="*/ 424 h 498"/>
              <a:gd name="T46" fmla="*/ 333 w 911"/>
              <a:gd name="T47" fmla="*/ 414 h 498"/>
              <a:gd name="T48" fmla="*/ 250 w 911"/>
              <a:gd name="T49" fmla="*/ 249 h 498"/>
              <a:gd name="T50" fmla="*/ 333 w 911"/>
              <a:gd name="T51" fmla="*/ 85 h 498"/>
              <a:gd name="T52" fmla="*/ 327 w 911"/>
              <a:gd name="T53" fmla="*/ 74 h 498"/>
              <a:gd name="T54" fmla="*/ 456 w 911"/>
              <a:gd name="T55" fmla="*/ 119 h 498"/>
              <a:gd name="T56" fmla="*/ 325 w 911"/>
              <a:gd name="T57" fmla="*/ 249 h 498"/>
              <a:gd name="T58" fmla="*/ 456 w 911"/>
              <a:gd name="T59" fmla="*/ 380 h 498"/>
              <a:gd name="T60" fmla="*/ 586 w 911"/>
              <a:gd name="T61" fmla="*/ 249 h 498"/>
              <a:gd name="T62" fmla="*/ 456 w 911"/>
              <a:gd name="T63" fmla="*/ 119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11" h="498">
                <a:moveTo>
                  <a:pt x="456" y="498"/>
                </a:moveTo>
                <a:cubicBezTo>
                  <a:pt x="213" y="498"/>
                  <a:pt x="22" y="275"/>
                  <a:pt x="14" y="266"/>
                </a:cubicBezTo>
                <a:cubicBezTo>
                  <a:pt x="0" y="249"/>
                  <a:pt x="0" y="249"/>
                  <a:pt x="0" y="249"/>
                </a:cubicBezTo>
                <a:cubicBezTo>
                  <a:pt x="14" y="233"/>
                  <a:pt x="14" y="233"/>
                  <a:pt x="14" y="233"/>
                </a:cubicBezTo>
                <a:cubicBezTo>
                  <a:pt x="22" y="223"/>
                  <a:pt x="214" y="0"/>
                  <a:pt x="456" y="0"/>
                </a:cubicBezTo>
                <a:cubicBezTo>
                  <a:pt x="698" y="0"/>
                  <a:pt x="889" y="223"/>
                  <a:pt x="897" y="233"/>
                </a:cubicBezTo>
                <a:cubicBezTo>
                  <a:pt x="911" y="249"/>
                  <a:pt x="911" y="249"/>
                  <a:pt x="911" y="249"/>
                </a:cubicBezTo>
                <a:cubicBezTo>
                  <a:pt x="897" y="266"/>
                  <a:pt x="897" y="266"/>
                  <a:pt x="897" y="266"/>
                </a:cubicBezTo>
                <a:cubicBezTo>
                  <a:pt x="889" y="275"/>
                  <a:pt x="698" y="498"/>
                  <a:pt x="456" y="498"/>
                </a:cubicBezTo>
                <a:close/>
                <a:moveTo>
                  <a:pt x="578" y="85"/>
                </a:moveTo>
                <a:cubicBezTo>
                  <a:pt x="631" y="124"/>
                  <a:pt x="661" y="184"/>
                  <a:pt x="661" y="249"/>
                </a:cubicBezTo>
                <a:cubicBezTo>
                  <a:pt x="661" y="314"/>
                  <a:pt x="631" y="374"/>
                  <a:pt x="578" y="414"/>
                </a:cubicBezTo>
                <a:cubicBezTo>
                  <a:pt x="584" y="424"/>
                  <a:pt x="584" y="424"/>
                  <a:pt x="584" y="424"/>
                </a:cubicBezTo>
                <a:cubicBezTo>
                  <a:pt x="706" y="382"/>
                  <a:pt x="803" y="291"/>
                  <a:pt x="839" y="253"/>
                </a:cubicBezTo>
                <a:cubicBezTo>
                  <a:pt x="844" y="249"/>
                  <a:pt x="844" y="249"/>
                  <a:pt x="844" y="249"/>
                </a:cubicBezTo>
                <a:cubicBezTo>
                  <a:pt x="839" y="245"/>
                  <a:pt x="839" y="245"/>
                  <a:pt x="839" y="245"/>
                </a:cubicBezTo>
                <a:cubicBezTo>
                  <a:pt x="803" y="208"/>
                  <a:pt x="706" y="117"/>
                  <a:pt x="584" y="74"/>
                </a:cubicBezTo>
                <a:lnTo>
                  <a:pt x="578" y="85"/>
                </a:lnTo>
                <a:close/>
                <a:moveTo>
                  <a:pt x="327" y="74"/>
                </a:moveTo>
                <a:cubicBezTo>
                  <a:pt x="206" y="117"/>
                  <a:pt x="108" y="208"/>
                  <a:pt x="72" y="245"/>
                </a:cubicBezTo>
                <a:cubicBezTo>
                  <a:pt x="68" y="249"/>
                  <a:pt x="68" y="249"/>
                  <a:pt x="68" y="249"/>
                </a:cubicBezTo>
                <a:cubicBezTo>
                  <a:pt x="72" y="253"/>
                  <a:pt x="72" y="253"/>
                  <a:pt x="72" y="253"/>
                </a:cubicBezTo>
                <a:cubicBezTo>
                  <a:pt x="108" y="291"/>
                  <a:pt x="206" y="382"/>
                  <a:pt x="327" y="424"/>
                </a:cubicBezTo>
                <a:cubicBezTo>
                  <a:pt x="333" y="414"/>
                  <a:pt x="333" y="414"/>
                  <a:pt x="333" y="414"/>
                </a:cubicBezTo>
                <a:cubicBezTo>
                  <a:pt x="280" y="374"/>
                  <a:pt x="250" y="314"/>
                  <a:pt x="250" y="249"/>
                </a:cubicBezTo>
                <a:cubicBezTo>
                  <a:pt x="250" y="184"/>
                  <a:pt x="280" y="124"/>
                  <a:pt x="333" y="85"/>
                </a:cubicBezTo>
                <a:lnTo>
                  <a:pt x="327" y="74"/>
                </a:lnTo>
                <a:close/>
                <a:moveTo>
                  <a:pt x="456" y="119"/>
                </a:moveTo>
                <a:cubicBezTo>
                  <a:pt x="384" y="119"/>
                  <a:pt x="325" y="177"/>
                  <a:pt x="325" y="249"/>
                </a:cubicBezTo>
                <a:cubicBezTo>
                  <a:pt x="325" y="321"/>
                  <a:pt x="384" y="380"/>
                  <a:pt x="456" y="380"/>
                </a:cubicBezTo>
                <a:cubicBezTo>
                  <a:pt x="528" y="380"/>
                  <a:pt x="586" y="321"/>
                  <a:pt x="586" y="249"/>
                </a:cubicBezTo>
                <a:cubicBezTo>
                  <a:pt x="586" y="177"/>
                  <a:pt x="528" y="119"/>
                  <a:pt x="456" y="119"/>
                </a:cubicBezTo>
                <a:close/>
              </a:path>
            </a:pathLst>
          </a:custGeom>
          <a:solidFill>
            <a:srgbClr val="01B0F0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 fontAlgn="ctr"/>
            <a:endParaRPr sz="140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1" name="iSḷidê"/>
          <p:cNvSpPr/>
          <p:nvPr/>
        </p:nvSpPr>
        <p:spPr bwMode="auto">
          <a:xfrm>
            <a:off x="4871699" y="2735967"/>
            <a:ext cx="434511" cy="369941"/>
          </a:xfrm>
          <a:custGeom>
            <a:avLst/>
            <a:gdLst>
              <a:gd name="connsiteX0" fmla="*/ 17107 w 338138"/>
              <a:gd name="connsiteY0" fmla="*/ 212725 h 273051"/>
              <a:gd name="connsiteX1" fmla="*/ 200025 w 338138"/>
              <a:gd name="connsiteY1" fmla="*/ 212725 h 273051"/>
              <a:gd name="connsiteX2" fmla="*/ 200025 w 338138"/>
              <a:gd name="connsiteY2" fmla="*/ 247650 h 273051"/>
              <a:gd name="connsiteX3" fmla="*/ 17107 w 338138"/>
              <a:gd name="connsiteY3" fmla="*/ 247650 h 273051"/>
              <a:gd name="connsiteX4" fmla="*/ 0 w 338138"/>
              <a:gd name="connsiteY4" fmla="*/ 230188 h 273051"/>
              <a:gd name="connsiteX5" fmla="*/ 17107 w 338138"/>
              <a:gd name="connsiteY5" fmla="*/ 212725 h 273051"/>
              <a:gd name="connsiteX6" fmla="*/ 248124 w 338138"/>
              <a:gd name="connsiteY6" fmla="*/ 127000 h 273051"/>
              <a:gd name="connsiteX7" fmla="*/ 242888 w 338138"/>
              <a:gd name="connsiteY7" fmla="*/ 132292 h 273051"/>
              <a:gd name="connsiteX8" fmla="*/ 242888 w 338138"/>
              <a:gd name="connsiteY8" fmla="*/ 232833 h 273051"/>
              <a:gd name="connsiteX9" fmla="*/ 248124 w 338138"/>
              <a:gd name="connsiteY9" fmla="*/ 238125 h 273051"/>
              <a:gd name="connsiteX10" fmla="*/ 312265 w 338138"/>
              <a:gd name="connsiteY10" fmla="*/ 238125 h 273051"/>
              <a:gd name="connsiteX11" fmla="*/ 317501 w 338138"/>
              <a:gd name="connsiteY11" fmla="*/ 232833 h 273051"/>
              <a:gd name="connsiteX12" fmla="*/ 317501 w 338138"/>
              <a:gd name="connsiteY12" fmla="*/ 132292 h 273051"/>
              <a:gd name="connsiteX13" fmla="*/ 312265 w 338138"/>
              <a:gd name="connsiteY13" fmla="*/ 127000 h 273051"/>
              <a:gd name="connsiteX14" fmla="*/ 248124 w 338138"/>
              <a:gd name="connsiteY14" fmla="*/ 127000 h 273051"/>
              <a:gd name="connsiteX15" fmla="*/ 63687 w 338138"/>
              <a:gd name="connsiteY15" fmla="*/ 111125 h 273051"/>
              <a:gd name="connsiteX16" fmla="*/ 95063 w 338138"/>
              <a:gd name="connsiteY16" fmla="*/ 111125 h 273051"/>
              <a:gd name="connsiteX17" fmla="*/ 101600 w 338138"/>
              <a:gd name="connsiteY17" fmla="*/ 116205 h 273051"/>
              <a:gd name="connsiteX18" fmla="*/ 101600 w 338138"/>
              <a:gd name="connsiteY18" fmla="*/ 142875 h 273051"/>
              <a:gd name="connsiteX19" fmla="*/ 95063 w 338138"/>
              <a:gd name="connsiteY19" fmla="*/ 149225 h 273051"/>
              <a:gd name="connsiteX20" fmla="*/ 63687 w 338138"/>
              <a:gd name="connsiteY20" fmla="*/ 149225 h 273051"/>
              <a:gd name="connsiteX21" fmla="*/ 57150 w 338138"/>
              <a:gd name="connsiteY21" fmla="*/ 142875 h 273051"/>
              <a:gd name="connsiteX22" fmla="*/ 57150 w 338138"/>
              <a:gd name="connsiteY22" fmla="*/ 116205 h 273051"/>
              <a:gd name="connsiteX23" fmla="*/ 63687 w 338138"/>
              <a:gd name="connsiteY23" fmla="*/ 111125 h 273051"/>
              <a:gd name="connsiteX24" fmla="*/ 240687 w 338138"/>
              <a:gd name="connsiteY24" fmla="*/ 103188 h 273051"/>
              <a:gd name="connsiteX25" fmla="*/ 319701 w 338138"/>
              <a:gd name="connsiteY25" fmla="*/ 103188 h 273051"/>
              <a:gd name="connsiteX26" fmla="*/ 338138 w 338138"/>
              <a:gd name="connsiteY26" fmla="*/ 120306 h 273051"/>
              <a:gd name="connsiteX27" fmla="*/ 338138 w 338138"/>
              <a:gd name="connsiteY27" fmla="*/ 254616 h 273051"/>
              <a:gd name="connsiteX28" fmla="*/ 319701 w 338138"/>
              <a:gd name="connsiteY28" fmla="*/ 273051 h 273051"/>
              <a:gd name="connsiteX29" fmla="*/ 240687 w 338138"/>
              <a:gd name="connsiteY29" fmla="*/ 273051 h 273051"/>
              <a:gd name="connsiteX30" fmla="*/ 222250 w 338138"/>
              <a:gd name="connsiteY30" fmla="*/ 254616 h 273051"/>
              <a:gd name="connsiteX31" fmla="*/ 222250 w 338138"/>
              <a:gd name="connsiteY31" fmla="*/ 120306 h 273051"/>
              <a:gd name="connsiteX32" fmla="*/ 240687 w 338138"/>
              <a:gd name="connsiteY32" fmla="*/ 103188 h 273051"/>
              <a:gd name="connsiteX33" fmla="*/ 130595 w 338138"/>
              <a:gd name="connsiteY33" fmla="*/ 76200 h 273051"/>
              <a:gd name="connsiteX34" fmla="*/ 163093 w 338138"/>
              <a:gd name="connsiteY34" fmla="*/ 76200 h 273051"/>
              <a:gd name="connsiteX35" fmla="*/ 169863 w 338138"/>
              <a:gd name="connsiteY35" fmla="*/ 82720 h 273051"/>
              <a:gd name="connsiteX36" fmla="*/ 169863 w 338138"/>
              <a:gd name="connsiteY36" fmla="*/ 142705 h 273051"/>
              <a:gd name="connsiteX37" fmla="*/ 163093 w 338138"/>
              <a:gd name="connsiteY37" fmla="*/ 149225 h 273051"/>
              <a:gd name="connsiteX38" fmla="*/ 130595 w 338138"/>
              <a:gd name="connsiteY38" fmla="*/ 149225 h 273051"/>
              <a:gd name="connsiteX39" fmla="*/ 123825 w 338138"/>
              <a:gd name="connsiteY39" fmla="*/ 142705 h 273051"/>
              <a:gd name="connsiteX40" fmla="*/ 123825 w 338138"/>
              <a:gd name="connsiteY40" fmla="*/ 82720 h 273051"/>
              <a:gd name="connsiteX41" fmla="*/ 130595 w 338138"/>
              <a:gd name="connsiteY41" fmla="*/ 76200 h 273051"/>
              <a:gd name="connsiteX42" fmla="*/ 198625 w 338138"/>
              <a:gd name="connsiteY42" fmla="*/ 42863 h 273051"/>
              <a:gd name="connsiteX43" fmla="*/ 230001 w 338138"/>
              <a:gd name="connsiteY43" fmla="*/ 42863 h 273051"/>
              <a:gd name="connsiteX44" fmla="*/ 236538 w 338138"/>
              <a:gd name="connsiteY44" fmla="*/ 49429 h 273051"/>
              <a:gd name="connsiteX45" fmla="*/ 236538 w 338138"/>
              <a:gd name="connsiteY45" fmla="*/ 80944 h 273051"/>
              <a:gd name="connsiteX46" fmla="*/ 201239 w 338138"/>
              <a:gd name="connsiteY46" fmla="*/ 120337 h 273051"/>
              <a:gd name="connsiteX47" fmla="*/ 201239 w 338138"/>
              <a:gd name="connsiteY47" fmla="*/ 149226 h 273051"/>
              <a:gd name="connsiteX48" fmla="*/ 198625 w 338138"/>
              <a:gd name="connsiteY48" fmla="*/ 149226 h 273051"/>
              <a:gd name="connsiteX49" fmla="*/ 192088 w 338138"/>
              <a:gd name="connsiteY49" fmla="*/ 142660 h 273051"/>
              <a:gd name="connsiteX50" fmla="*/ 192088 w 338138"/>
              <a:gd name="connsiteY50" fmla="*/ 49429 h 273051"/>
              <a:gd name="connsiteX51" fmla="*/ 198625 w 338138"/>
              <a:gd name="connsiteY51" fmla="*/ 42863 h 273051"/>
              <a:gd name="connsiteX52" fmla="*/ 25357 w 338138"/>
              <a:gd name="connsiteY52" fmla="*/ 0 h 273051"/>
              <a:gd name="connsiteX53" fmla="*/ 268332 w 338138"/>
              <a:gd name="connsiteY53" fmla="*/ 0 h 273051"/>
              <a:gd name="connsiteX54" fmla="*/ 292101 w 338138"/>
              <a:gd name="connsiteY54" fmla="*/ 23655 h 273051"/>
              <a:gd name="connsiteX55" fmla="*/ 292101 w 338138"/>
              <a:gd name="connsiteY55" fmla="*/ 81478 h 273051"/>
              <a:gd name="connsiteX56" fmla="*/ 269652 w 338138"/>
              <a:gd name="connsiteY56" fmla="*/ 81478 h 273051"/>
              <a:gd name="connsiteX57" fmla="*/ 269652 w 338138"/>
              <a:gd name="connsiteY57" fmla="*/ 23655 h 273051"/>
              <a:gd name="connsiteX58" fmla="*/ 268332 w 338138"/>
              <a:gd name="connsiteY58" fmla="*/ 22341 h 273051"/>
              <a:gd name="connsiteX59" fmla="*/ 25357 w 338138"/>
              <a:gd name="connsiteY59" fmla="*/ 22341 h 273051"/>
              <a:gd name="connsiteX60" fmla="*/ 24037 w 338138"/>
              <a:gd name="connsiteY60" fmla="*/ 23655 h 273051"/>
              <a:gd name="connsiteX61" fmla="*/ 24037 w 338138"/>
              <a:gd name="connsiteY61" fmla="*/ 176097 h 273051"/>
              <a:gd name="connsiteX62" fmla="*/ 25357 w 338138"/>
              <a:gd name="connsiteY62" fmla="*/ 176097 h 273051"/>
              <a:gd name="connsiteX63" fmla="*/ 200985 w 338138"/>
              <a:gd name="connsiteY63" fmla="*/ 176097 h 273051"/>
              <a:gd name="connsiteX64" fmla="*/ 200985 w 338138"/>
              <a:gd name="connsiteY64" fmla="*/ 198438 h 273051"/>
              <a:gd name="connsiteX65" fmla="*/ 25357 w 338138"/>
              <a:gd name="connsiteY65" fmla="*/ 198438 h 273051"/>
              <a:gd name="connsiteX66" fmla="*/ 1588 w 338138"/>
              <a:gd name="connsiteY66" fmla="*/ 176097 h 273051"/>
              <a:gd name="connsiteX67" fmla="*/ 1588 w 338138"/>
              <a:gd name="connsiteY67" fmla="*/ 23655 h 273051"/>
              <a:gd name="connsiteX68" fmla="*/ 25357 w 338138"/>
              <a:gd name="connsiteY68" fmla="*/ 0 h 273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38138" h="273051">
                <a:moveTo>
                  <a:pt x="17107" y="212725"/>
                </a:moveTo>
                <a:cubicBezTo>
                  <a:pt x="17107" y="212725"/>
                  <a:pt x="17107" y="212725"/>
                  <a:pt x="200025" y="212725"/>
                </a:cubicBezTo>
                <a:cubicBezTo>
                  <a:pt x="200025" y="212725"/>
                  <a:pt x="200025" y="212725"/>
                  <a:pt x="200025" y="247650"/>
                </a:cubicBezTo>
                <a:cubicBezTo>
                  <a:pt x="200025" y="247650"/>
                  <a:pt x="200025" y="247650"/>
                  <a:pt x="17107" y="247650"/>
                </a:cubicBezTo>
                <a:cubicBezTo>
                  <a:pt x="7896" y="247650"/>
                  <a:pt x="0" y="239590"/>
                  <a:pt x="0" y="230188"/>
                </a:cubicBezTo>
                <a:cubicBezTo>
                  <a:pt x="0" y="220785"/>
                  <a:pt x="7896" y="212725"/>
                  <a:pt x="17107" y="212725"/>
                </a:cubicBezTo>
                <a:close/>
                <a:moveTo>
                  <a:pt x="248124" y="127000"/>
                </a:moveTo>
                <a:cubicBezTo>
                  <a:pt x="245506" y="127000"/>
                  <a:pt x="242888" y="129646"/>
                  <a:pt x="242888" y="132292"/>
                </a:cubicBezTo>
                <a:cubicBezTo>
                  <a:pt x="242888" y="132292"/>
                  <a:pt x="242888" y="132292"/>
                  <a:pt x="242888" y="232833"/>
                </a:cubicBezTo>
                <a:cubicBezTo>
                  <a:pt x="242888" y="235479"/>
                  <a:pt x="245506" y="238125"/>
                  <a:pt x="248124" y="238125"/>
                </a:cubicBezTo>
                <a:cubicBezTo>
                  <a:pt x="248124" y="238125"/>
                  <a:pt x="248124" y="238125"/>
                  <a:pt x="312265" y="238125"/>
                </a:cubicBezTo>
                <a:cubicBezTo>
                  <a:pt x="314883" y="238125"/>
                  <a:pt x="317501" y="235479"/>
                  <a:pt x="317501" y="232833"/>
                </a:cubicBezTo>
                <a:lnTo>
                  <a:pt x="317501" y="132292"/>
                </a:lnTo>
                <a:cubicBezTo>
                  <a:pt x="317501" y="129646"/>
                  <a:pt x="314883" y="127000"/>
                  <a:pt x="312265" y="127000"/>
                </a:cubicBezTo>
                <a:cubicBezTo>
                  <a:pt x="312265" y="127000"/>
                  <a:pt x="312265" y="127000"/>
                  <a:pt x="248124" y="127000"/>
                </a:cubicBezTo>
                <a:close/>
                <a:moveTo>
                  <a:pt x="63687" y="111125"/>
                </a:moveTo>
                <a:lnTo>
                  <a:pt x="95063" y="111125"/>
                </a:lnTo>
                <a:cubicBezTo>
                  <a:pt x="98985" y="111125"/>
                  <a:pt x="101600" y="113665"/>
                  <a:pt x="101600" y="116205"/>
                </a:cubicBezTo>
                <a:cubicBezTo>
                  <a:pt x="101600" y="116205"/>
                  <a:pt x="101600" y="116205"/>
                  <a:pt x="101600" y="142875"/>
                </a:cubicBezTo>
                <a:cubicBezTo>
                  <a:pt x="101600" y="146685"/>
                  <a:pt x="98985" y="149225"/>
                  <a:pt x="95063" y="149225"/>
                </a:cubicBezTo>
                <a:cubicBezTo>
                  <a:pt x="95063" y="149225"/>
                  <a:pt x="95063" y="149225"/>
                  <a:pt x="63687" y="149225"/>
                </a:cubicBezTo>
                <a:cubicBezTo>
                  <a:pt x="59765" y="149225"/>
                  <a:pt x="57150" y="146685"/>
                  <a:pt x="57150" y="142875"/>
                </a:cubicBezTo>
                <a:cubicBezTo>
                  <a:pt x="57150" y="142875"/>
                  <a:pt x="57150" y="142875"/>
                  <a:pt x="57150" y="116205"/>
                </a:cubicBezTo>
                <a:cubicBezTo>
                  <a:pt x="57150" y="113665"/>
                  <a:pt x="59765" y="111125"/>
                  <a:pt x="63687" y="111125"/>
                </a:cubicBezTo>
                <a:close/>
                <a:moveTo>
                  <a:pt x="240687" y="103188"/>
                </a:moveTo>
                <a:cubicBezTo>
                  <a:pt x="240687" y="103188"/>
                  <a:pt x="240687" y="103188"/>
                  <a:pt x="319701" y="103188"/>
                </a:cubicBezTo>
                <a:cubicBezTo>
                  <a:pt x="330237" y="103188"/>
                  <a:pt x="338138" y="111089"/>
                  <a:pt x="338138" y="120306"/>
                </a:cubicBezTo>
                <a:cubicBezTo>
                  <a:pt x="338138" y="120306"/>
                  <a:pt x="338138" y="120306"/>
                  <a:pt x="338138" y="254616"/>
                </a:cubicBezTo>
                <a:cubicBezTo>
                  <a:pt x="338138" y="265150"/>
                  <a:pt x="330237" y="273051"/>
                  <a:pt x="319701" y="273051"/>
                </a:cubicBezTo>
                <a:cubicBezTo>
                  <a:pt x="319701" y="273051"/>
                  <a:pt x="319701" y="273051"/>
                  <a:pt x="240687" y="273051"/>
                </a:cubicBezTo>
                <a:cubicBezTo>
                  <a:pt x="231468" y="273051"/>
                  <a:pt x="222250" y="265150"/>
                  <a:pt x="222250" y="254616"/>
                </a:cubicBezTo>
                <a:cubicBezTo>
                  <a:pt x="222250" y="254616"/>
                  <a:pt x="222250" y="254616"/>
                  <a:pt x="222250" y="120306"/>
                </a:cubicBezTo>
                <a:cubicBezTo>
                  <a:pt x="222250" y="111089"/>
                  <a:pt x="231468" y="103188"/>
                  <a:pt x="240687" y="103188"/>
                </a:cubicBezTo>
                <a:close/>
                <a:moveTo>
                  <a:pt x="130595" y="76200"/>
                </a:moveTo>
                <a:lnTo>
                  <a:pt x="163093" y="76200"/>
                </a:lnTo>
                <a:cubicBezTo>
                  <a:pt x="167155" y="76200"/>
                  <a:pt x="169863" y="78808"/>
                  <a:pt x="169863" y="82720"/>
                </a:cubicBezTo>
                <a:cubicBezTo>
                  <a:pt x="169863" y="82720"/>
                  <a:pt x="169863" y="82720"/>
                  <a:pt x="169863" y="142705"/>
                </a:cubicBezTo>
                <a:cubicBezTo>
                  <a:pt x="169863" y="146617"/>
                  <a:pt x="167155" y="149225"/>
                  <a:pt x="163093" y="149225"/>
                </a:cubicBezTo>
                <a:cubicBezTo>
                  <a:pt x="163093" y="149225"/>
                  <a:pt x="163093" y="149225"/>
                  <a:pt x="130595" y="149225"/>
                </a:cubicBezTo>
                <a:cubicBezTo>
                  <a:pt x="126533" y="149225"/>
                  <a:pt x="123825" y="146617"/>
                  <a:pt x="123825" y="142705"/>
                </a:cubicBezTo>
                <a:cubicBezTo>
                  <a:pt x="123825" y="142705"/>
                  <a:pt x="123825" y="142705"/>
                  <a:pt x="123825" y="82720"/>
                </a:cubicBezTo>
                <a:cubicBezTo>
                  <a:pt x="123825" y="78808"/>
                  <a:pt x="126533" y="76200"/>
                  <a:pt x="130595" y="76200"/>
                </a:cubicBezTo>
                <a:close/>
                <a:moveTo>
                  <a:pt x="198625" y="42863"/>
                </a:moveTo>
                <a:cubicBezTo>
                  <a:pt x="198625" y="42863"/>
                  <a:pt x="198625" y="42863"/>
                  <a:pt x="230001" y="42863"/>
                </a:cubicBezTo>
                <a:cubicBezTo>
                  <a:pt x="233923" y="42863"/>
                  <a:pt x="236538" y="45489"/>
                  <a:pt x="236538" y="49429"/>
                </a:cubicBezTo>
                <a:lnTo>
                  <a:pt x="236538" y="80944"/>
                </a:lnTo>
                <a:cubicBezTo>
                  <a:pt x="216928" y="83570"/>
                  <a:pt x="201239" y="100640"/>
                  <a:pt x="201239" y="120337"/>
                </a:cubicBezTo>
                <a:cubicBezTo>
                  <a:pt x="201239" y="120337"/>
                  <a:pt x="201239" y="120337"/>
                  <a:pt x="201239" y="149226"/>
                </a:cubicBezTo>
                <a:cubicBezTo>
                  <a:pt x="201239" y="149226"/>
                  <a:pt x="201239" y="149226"/>
                  <a:pt x="198625" y="149226"/>
                </a:cubicBezTo>
                <a:cubicBezTo>
                  <a:pt x="194703" y="149226"/>
                  <a:pt x="192088" y="146600"/>
                  <a:pt x="192088" y="142660"/>
                </a:cubicBezTo>
                <a:cubicBezTo>
                  <a:pt x="192088" y="142660"/>
                  <a:pt x="192088" y="142660"/>
                  <a:pt x="192088" y="49429"/>
                </a:cubicBezTo>
                <a:cubicBezTo>
                  <a:pt x="192088" y="45489"/>
                  <a:pt x="194703" y="42863"/>
                  <a:pt x="198625" y="42863"/>
                </a:cubicBezTo>
                <a:close/>
                <a:moveTo>
                  <a:pt x="25357" y="0"/>
                </a:moveTo>
                <a:cubicBezTo>
                  <a:pt x="25357" y="0"/>
                  <a:pt x="25357" y="0"/>
                  <a:pt x="268332" y="0"/>
                </a:cubicBezTo>
                <a:cubicBezTo>
                  <a:pt x="281537" y="0"/>
                  <a:pt x="292101" y="10513"/>
                  <a:pt x="292101" y="23655"/>
                </a:cubicBezTo>
                <a:cubicBezTo>
                  <a:pt x="292101" y="23655"/>
                  <a:pt x="292101" y="23655"/>
                  <a:pt x="292101" y="81478"/>
                </a:cubicBezTo>
                <a:cubicBezTo>
                  <a:pt x="292101" y="81478"/>
                  <a:pt x="292101" y="81478"/>
                  <a:pt x="269652" y="81478"/>
                </a:cubicBezTo>
                <a:cubicBezTo>
                  <a:pt x="269652" y="81478"/>
                  <a:pt x="269652" y="81478"/>
                  <a:pt x="269652" y="23655"/>
                </a:cubicBezTo>
                <a:cubicBezTo>
                  <a:pt x="269652" y="23655"/>
                  <a:pt x="268332" y="22341"/>
                  <a:pt x="268332" y="22341"/>
                </a:cubicBezTo>
                <a:cubicBezTo>
                  <a:pt x="268332" y="22341"/>
                  <a:pt x="268332" y="22341"/>
                  <a:pt x="25357" y="22341"/>
                </a:cubicBezTo>
                <a:cubicBezTo>
                  <a:pt x="24037" y="22341"/>
                  <a:pt x="24037" y="23655"/>
                  <a:pt x="24037" y="23655"/>
                </a:cubicBezTo>
                <a:cubicBezTo>
                  <a:pt x="24037" y="23655"/>
                  <a:pt x="24037" y="23655"/>
                  <a:pt x="24037" y="176097"/>
                </a:cubicBezTo>
                <a:cubicBezTo>
                  <a:pt x="24037" y="176097"/>
                  <a:pt x="24037" y="176097"/>
                  <a:pt x="25357" y="176097"/>
                </a:cubicBezTo>
                <a:cubicBezTo>
                  <a:pt x="25357" y="176097"/>
                  <a:pt x="25357" y="176097"/>
                  <a:pt x="200985" y="176097"/>
                </a:cubicBezTo>
                <a:cubicBezTo>
                  <a:pt x="200985" y="176097"/>
                  <a:pt x="200985" y="176097"/>
                  <a:pt x="200985" y="198438"/>
                </a:cubicBezTo>
                <a:cubicBezTo>
                  <a:pt x="200985" y="198438"/>
                  <a:pt x="200985" y="198438"/>
                  <a:pt x="25357" y="198438"/>
                </a:cubicBezTo>
                <a:cubicBezTo>
                  <a:pt x="12152" y="198438"/>
                  <a:pt x="1588" y="187925"/>
                  <a:pt x="1588" y="176097"/>
                </a:cubicBezTo>
                <a:cubicBezTo>
                  <a:pt x="1588" y="176097"/>
                  <a:pt x="1588" y="176097"/>
                  <a:pt x="1588" y="23655"/>
                </a:cubicBezTo>
                <a:cubicBezTo>
                  <a:pt x="1588" y="10513"/>
                  <a:pt x="12152" y="0"/>
                  <a:pt x="25357" y="0"/>
                </a:cubicBezTo>
                <a:close/>
              </a:path>
            </a:pathLst>
          </a:custGeom>
          <a:solidFill>
            <a:srgbClr val="01B0F0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 fontAlgn="ctr"/>
            <a:endParaRPr sz="140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2" name="îšľiďé"/>
          <p:cNvSpPr/>
          <p:nvPr/>
        </p:nvSpPr>
        <p:spPr bwMode="auto">
          <a:xfrm>
            <a:off x="6857699" y="2652957"/>
            <a:ext cx="348833" cy="458124"/>
          </a:xfrm>
          <a:custGeom>
            <a:avLst/>
            <a:gdLst>
              <a:gd name="connsiteX0" fmla="*/ 79065 w 271462"/>
              <a:gd name="connsiteY0" fmla="*/ 301625 h 338138"/>
              <a:gd name="connsiteX1" fmla="*/ 69850 w 271462"/>
              <a:gd name="connsiteY1" fmla="*/ 312632 h 338138"/>
              <a:gd name="connsiteX2" fmla="*/ 79065 w 271462"/>
              <a:gd name="connsiteY2" fmla="*/ 322263 h 338138"/>
              <a:gd name="connsiteX3" fmla="*/ 114610 w 271462"/>
              <a:gd name="connsiteY3" fmla="*/ 322263 h 338138"/>
              <a:gd name="connsiteX4" fmla="*/ 123825 w 271462"/>
              <a:gd name="connsiteY4" fmla="*/ 312632 h 338138"/>
              <a:gd name="connsiteX5" fmla="*/ 114610 w 271462"/>
              <a:gd name="connsiteY5" fmla="*/ 301625 h 338138"/>
              <a:gd name="connsiteX6" fmla="*/ 79065 w 271462"/>
              <a:gd name="connsiteY6" fmla="*/ 301625 h 338138"/>
              <a:gd name="connsiteX7" fmla="*/ 166687 w 271462"/>
              <a:gd name="connsiteY7" fmla="*/ 152400 h 338138"/>
              <a:gd name="connsiteX8" fmla="*/ 166687 w 271462"/>
              <a:gd name="connsiteY8" fmla="*/ 166688 h 338138"/>
              <a:gd name="connsiteX9" fmla="*/ 171450 w 271462"/>
              <a:gd name="connsiteY9" fmla="*/ 166688 h 338138"/>
              <a:gd name="connsiteX10" fmla="*/ 171450 w 271462"/>
              <a:gd name="connsiteY10" fmla="*/ 193676 h 338138"/>
              <a:gd name="connsiteX11" fmla="*/ 166687 w 271462"/>
              <a:gd name="connsiteY11" fmla="*/ 193676 h 338138"/>
              <a:gd name="connsiteX12" fmla="*/ 166687 w 271462"/>
              <a:gd name="connsiteY12" fmla="*/ 207963 h 338138"/>
              <a:gd name="connsiteX13" fmla="*/ 193675 w 271462"/>
              <a:gd name="connsiteY13" fmla="*/ 207963 h 338138"/>
              <a:gd name="connsiteX14" fmla="*/ 193675 w 271462"/>
              <a:gd name="connsiteY14" fmla="*/ 193676 h 338138"/>
              <a:gd name="connsiteX15" fmla="*/ 190500 w 271462"/>
              <a:gd name="connsiteY15" fmla="*/ 193676 h 338138"/>
              <a:gd name="connsiteX16" fmla="*/ 190500 w 271462"/>
              <a:gd name="connsiteY16" fmla="*/ 152400 h 338138"/>
              <a:gd name="connsiteX17" fmla="*/ 179388 w 271462"/>
              <a:gd name="connsiteY17" fmla="*/ 125413 h 338138"/>
              <a:gd name="connsiteX18" fmla="*/ 168275 w 271462"/>
              <a:gd name="connsiteY18" fmla="*/ 135732 h 338138"/>
              <a:gd name="connsiteX19" fmla="*/ 179388 w 271462"/>
              <a:gd name="connsiteY19" fmla="*/ 146051 h 338138"/>
              <a:gd name="connsiteX20" fmla="*/ 190501 w 271462"/>
              <a:gd name="connsiteY20" fmla="*/ 135732 h 338138"/>
              <a:gd name="connsiteX21" fmla="*/ 179388 w 271462"/>
              <a:gd name="connsiteY21" fmla="*/ 125413 h 338138"/>
              <a:gd name="connsiteX22" fmla="*/ 180975 w 271462"/>
              <a:gd name="connsiteY22" fmla="*/ 88900 h 338138"/>
              <a:gd name="connsiteX23" fmla="*/ 271462 w 271462"/>
              <a:gd name="connsiteY23" fmla="*/ 169069 h 338138"/>
              <a:gd name="connsiteX24" fmla="*/ 180975 w 271462"/>
              <a:gd name="connsiteY24" fmla="*/ 249238 h 338138"/>
              <a:gd name="connsiteX25" fmla="*/ 131141 w 271462"/>
              <a:gd name="connsiteY25" fmla="*/ 236096 h 338138"/>
              <a:gd name="connsiteX26" fmla="*/ 97044 w 271462"/>
              <a:gd name="connsiteY26" fmla="*/ 242667 h 338138"/>
              <a:gd name="connsiteX27" fmla="*/ 95732 w 271462"/>
              <a:gd name="connsiteY27" fmla="*/ 237410 h 338138"/>
              <a:gd name="connsiteX28" fmla="*/ 110158 w 271462"/>
              <a:gd name="connsiteY28" fmla="*/ 219011 h 338138"/>
              <a:gd name="connsiteX29" fmla="*/ 90487 w 271462"/>
              <a:gd name="connsiteY29" fmla="*/ 169069 h 338138"/>
              <a:gd name="connsiteX30" fmla="*/ 180975 w 271462"/>
              <a:gd name="connsiteY30" fmla="*/ 88900 h 338138"/>
              <a:gd name="connsiteX31" fmla="*/ 37042 w 271462"/>
              <a:gd name="connsiteY31" fmla="*/ 0 h 338138"/>
              <a:gd name="connsiteX32" fmla="*/ 162719 w 271462"/>
              <a:gd name="connsiteY32" fmla="*/ 0 h 338138"/>
              <a:gd name="connsiteX33" fmla="*/ 198438 w 271462"/>
              <a:gd name="connsiteY33" fmla="*/ 38304 h 338138"/>
              <a:gd name="connsiteX34" fmla="*/ 198438 w 271462"/>
              <a:gd name="connsiteY34" fmla="*/ 67363 h 338138"/>
              <a:gd name="connsiteX35" fmla="*/ 181240 w 271462"/>
              <a:gd name="connsiteY35" fmla="*/ 66042 h 338138"/>
              <a:gd name="connsiteX36" fmla="*/ 165365 w 271462"/>
              <a:gd name="connsiteY36" fmla="*/ 67363 h 338138"/>
              <a:gd name="connsiteX37" fmla="*/ 165365 w 271462"/>
              <a:gd name="connsiteY37" fmla="*/ 51513 h 338138"/>
              <a:gd name="connsiteX38" fmla="*/ 34396 w 271462"/>
              <a:gd name="connsiteY38" fmla="*/ 51513 h 338138"/>
              <a:gd name="connsiteX39" fmla="*/ 33073 w 271462"/>
              <a:gd name="connsiteY39" fmla="*/ 51513 h 338138"/>
              <a:gd name="connsiteX40" fmla="*/ 33073 w 271462"/>
              <a:gd name="connsiteY40" fmla="*/ 286625 h 338138"/>
              <a:gd name="connsiteX41" fmla="*/ 34396 w 271462"/>
              <a:gd name="connsiteY41" fmla="*/ 286625 h 338138"/>
              <a:gd name="connsiteX42" fmla="*/ 165365 w 271462"/>
              <a:gd name="connsiteY42" fmla="*/ 286625 h 338138"/>
              <a:gd name="connsiteX43" fmla="*/ 165365 w 271462"/>
              <a:gd name="connsiteY43" fmla="*/ 270775 h 338138"/>
              <a:gd name="connsiteX44" fmla="*/ 181240 w 271462"/>
              <a:gd name="connsiteY44" fmla="*/ 272096 h 338138"/>
              <a:gd name="connsiteX45" fmla="*/ 198438 w 271462"/>
              <a:gd name="connsiteY45" fmla="*/ 270775 h 338138"/>
              <a:gd name="connsiteX46" fmla="*/ 198438 w 271462"/>
              <a:gd name="connsiteY46" fmla="*/ 299834 h 338138"/>
              <a:gd name="connsiteX47" fmla="*/ 162719 w 271462"/>
              <a:gd name="connsiteY47" fmla="*/ 338138 h 338138"/>
              <a:gd name="connsiteX48" fmla="*/ 37042 w 271462"/>
              <a:gd name="connsiteY48" fmla="*/ 338138 h 338138"/>
              <a:gd name="connsiteX49" fmla="*/ 0 w 271462"/>
              <a:gd name="connsiteY49" fmla="*/ 299834 h 338138"/>
              <a:gd name="connsiteX50" fmla="*/ 0 w 271462"/>
              <a:gd name="connsiteY50" fmla="*/ 38304 h 338138"/>
              <a:gd name="connsiteX51" fmla="*/ 37042 w 271462"/>
              <a:gd name="connsiteY51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71462" h="338138">
                <a:moveTo>
                  <a:pt x="79065" y="301625"/>
                </a:moveTo>
                <a:cubicBezTo>
                  <a:pt x="73799" y="301625"/>
                  <a:pt x="69850" y="305753"/>
                  <a:pt x="69850" y="312632"/>
                </a:cubicBezTo>
                <a:cubicBezTo>
                  <a:pt x="69850" y="318136"/>
                  <a:pt x="73799" y="322263"/>
                  <a:pt x="79065" y="322263"/>
                </a:cubicBezTo>
                <a:cubicBezTo>
                  <a:pt x="79065" y="322263"/>
                  <a:pt x="79065" y="322263"/>
                  <a:pt x="114610" y="322263"/>
                </a:cubicBezTo>
                <a:cubicBezTo>
                  <a:pt x="119875" y="322263"/>
                  <a:pt x="123825" y="318136"/>
                  <a:pt x="123825" y="312632"/>
                </a:cubicBezTo>
                <a:cubicBezTo>
                  <a:pt x="123825" y="305753"/>
                  <a:pt x="119875" y="301625"/>
                  <a:pt x="114610" y="301625"/>
                </a:cubicBezTo>
                <a:cubicBezTo>
                  <a:pt x="114610" y="301625"/>
                  <a:pt x="114610" y="301625"/>
                  <a:pt x="79065" y="301625"/>
                </a:cubicBezTo>
                <a:close/>
                <a:moveTo>
                  <a:pt x="166687" y="152400"/>
                </a:moveTo>
                <a:lnTo>
                  <a:pt x="166687" y="166688"/>
                </a:lnTo>
                <a:lnTo>
                  <a:pt x="171450" y="166688"/>
                </a:lnTo>
                <a:lnTo>
                  <a:pt x="171450" y="193676"/>
                </a:lnTo>
                <a:lnTo>
                  <a:pt x="166687" y="193676"/>
                </a:lnTo>
                <a:lnTo>
                  <a:pt x="166687" y="207963"/>
                </a:lnTo>
                <a:lnTo>
                  <a:pt x="193675" y="207963"/>
                </a:lnTo>
                <a:lnTo>
                  <a:pt x="193675" y="193676"/>
                </a:lnTo>
                <a:lnTo>
                  <a:pt x="190500" y="193676"/>
                </a:lnTo>
                <a:lnTo>
                  <a:pt x="190500" y="152400"/>
                </a:lnTo>
                <a:close/>
                <a:moveTo>
                  <a:pt x="179388" y="125413"/>
                </a:moveTo>
                <a:cubicBezTo>
                  <a:pt x="173250" y="125413"/>
                  <a:pt x="168275" y="130033"/>
                  <a:pt x="168275" y="135732"/>
                </a:cubicBezTo>
                <a:cubicBezTo>
                  <a:pt x="168275" y="141431"/>
                  <a:pt x="173250" y="146051"/>
                  <a:pt x="179388" y="146051"/>
                </a:cubicBezTo>
                <a:cubicBezTo>
                  <a:pt x="185526" y="146051"/>
                  <a:pt x="190501" y="141431"/>
                  <a:pt x="190501" y="135732"/>
                </a:cubicBezTo>
                <a:cubicBezTo>
                  <a:pt x="190501" y="130033"/>
                  <a:pt x="185526" y="125413"/>
                  <a:pt x="179388" y="125413"/>
                </a:cubicBezTo>
                <a:close/>
                <a:moveTo>
                  <a:pt x="180975" y="88900"/>
                </a:moveTo>
                <a:cubicBezTo>
                  <a:pt x="230808" y="88900"/>
                  <a:pt x="271462" y="124384"/>
                  <a:pt x="271462" y="169069"/>
                </a:cubicBezTo>
                <a:cubicBezTo>
                  <a:pt x="271462" y="212439"/>
                  <a:pt x="230808" y="249238"/>
                  <a:pt x="180975" y="249238"/>
                </a:cubicBezTo>
                <a:cubicBezTo>
                  <a:pt x="162614" y="249238"/>
                  <a:pt x="145566" y="243981"/>
                  <a:pt x="131141" y="236096"/>
                </a:cubicBezTo>
                <a:cubicBezTo>
                  <a:pt x="119338" y="243981"/>
                  <a:pt x="104912" y="242667"/>
                  <a:pt x="97044" y="242667"/>
                </a:cubicBezTo>
                <a:cubicBezTo>
                  <a:pt x="94421" y="241353"/>
                  <a:pt x="94421" y="238724"/>
                  <a:pt x="95732" y="237410"/>
                </a:cubicBezTo>
                <a:cubicBezTo>
                  <a:pt x="103601" y="232153"/>
                  <a:pt x="107535" y="225582"/>
                  <a:pt x="110158" y="219011"/>
                </a:cubicBezTo>
                <a:cubicBezTo>
                  <a:pt x="97044" y="205868"/>
                  <a:pt x="90487" y="187469"/>
                  <a:pt x="90487" y="169069"/>
                </a:cubicBezTo>
                <a:cubicBezTo>
                  <a:pt x="90487" y="124384"/>
                  <a:pt x="131141" y="88900"/>
                  <a:pt x="180975" y="88900"/>
                </a:cubicBezTo>
                <a:close/>
                <a:moveTo>
                  <a:pt x="37042" y="0"/>
                </a:moveTo>
                <a:cubicBezTo>
                  <a:pt x="37042" y="0"/>
                  <a:pt x="37042" y="0"/>
                  <a:pt x="162719" y="0"/>
                </a:cubicBezTo>
                <a:cubicBezTo>
                  <a:pt x="182563" y="0"/>
                  <a:pt x="198438" y="17171"/>
                  <a:pt x="198438" y="38304"/>
                </a:cubicBezTo>
                <a:cubicBezTo>
                  <a:pt x="198438" y="38304"/>
                  <a:pt x="198438" y="38304"/>
                  <a:pt x="198438" y="67363"/>
                </a:cubicBezTo>
                <a:cubicBezTo>
                  <a:pt x="193147" y="67363"/>
                  <a:pt x="186532" y="66042"/>
                  <a:pt x="181240" y="66042"/>
                </a:cubicBezTo>
                <a:cubicBezTo>
                  <a:pt x="175949" y="66042"/>
                  <a:pt x="170657" y="67363"/>
                  <a:pt x="165365" y="67363"/>
                </a:cubicBezTo>
                <a:cubicBezTo>
                  <a:pt x="165365" y="67363"/>
                  <a:pt x="165365" y="67363"/>
                  <a:pt x="165365" y="51513"/>
                </a:cubicBezTo>
                <a:cubicBezTo>
                  <a:pt x="165365" y="51513"/>
                  <a:pt x="165365" y="51513"/>
                  <a:pt x="34396" y="51513"/>
                </a:cubicBezTo>
                <a:cubicBezTo>
                  <a:pt x="34396" y="51513"/>
                  <a:pt x="33073" y="51513"/>
                  <a:pt x="33073" y="51513"/>
                </a:cubicBezTo>
                <a:cubicBezTo>
                  <a:pt x="33073" y="51513"/>
                  <a:pt x="33073" y="51513"/>
                  <a:pt x="33073" y="286625"/>
                </a:cubicBezTo>
                <a:cubicBezTo>
                  <a:pt x="33073" y="286625"/>
                  <a:pt x="34396" y="286625"/>
                  <a:pt x="34396" y="286625"/>
                </a:cubicBezTo>
                <a:cubicBezTo>
                  <a:pt x="34396" y="286625"/>
                  <a:pt x="34396" y="286625"/>
                  <a:pt x="165365" y="286625"/>
                </a:cubicBezTo>
                <a:cubicBezTo>
                  <a:pt x="165365" y="286625"/>
                  <a:pt x="165365" y="286625"/>
                  <a:pt x="165365" y="270775"/>
                </a:cubicBezTo>
                <a:cubicBezTo>
                  <a:pt x="170657" y="270775"/>
                  <a:pt x="175949" y="272096"/>
                  <a:pt x="181240" y="272096"/>
                </a:cubicBezTo>
                <a:cubicBezTo>
                  <a:pt x="186532" y="272096"/>
                  <a:pt x="193147" y="270775"/>
                  <a:pt x="198438" y="270775"/>
                </a:cubicBezTo>
                <a:cubicBezTo>
                  <a:pt x="198438" y="270775"/>
                  <a:pt x="198438" y="270775"/>
                  <a:pt x="198438" y="299834"/>
                </a:cubicBezTo>
                <a:cubicBezTo>
                  <a:pt x="198438" y="320967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7042" y="338138"/>
                </a:cubicBezTo>
                <a:cubicBezTo>
                  <a:pt x="17198" y="338138"/>
                  <a:pt x="0" y="320967"/>
                  <a:pt x="0" y="299834"/>
                </a:cubicBezTo>
                <a:cubicBezTo>
                  <a:pt x="0" y="299834"/>
                  <a:pt x="0" y="299834"/>
                  <a:pt x="0" y="38304"/>
                </a:cubicBezTo>
                <a:cubicBezTo>
                  <a:pt x="0" y="17171"/>
                  <a:pt x="17198" y="0"/>
                  <a:pt x="37042" y="0"/>
                </a:cubicBezTo>
                <a:close/>
              </a:path>
            </a:pathLst>
          </a:custGeom>
          <a:solidFill>
            <a:srgbClr val="01B0F0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 fontAlgn="ctr"/>
            <a:endParaRPr sz="140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3" name="isḻiḑé"/>
          <p:cNvSpPr/>
          <p:nvPr/>
        </p:nvSpPr>
        <p:spPr bwMode="auto">
          <a:xfrm>
            <a:off x="8714287" y="2697252"/>
            <a:ext cx="434511" cy="447369"/>
          </a:xfrm>
          <a:custGeom>
            <a:avLst/>
            <a:gdLst>
              <a:gd name="connsiteX0" fmla="*/ 279401 w 338138"/>
              <a:gd name="connsiteY0" fmla="*/ 293687 h 330200"/>
              <a:gd name="connsiteX1" fmla="*/ 274109 w 338138"/>
              <a:gd name="connsiteY1" fmla="*/ 296374 h 330200"/>
              <a:gd name="connsiteX2" fmla="*/ 271463 w 338138"/>
              <a:gd name="connsiteY2" fmla="*/ 303090 h 330200"/>
              <a:gd name="connsiteX3" fmla="*/ 274109 w 338138"/>
              <a:gd name="connsiteY3" fmla="*/ 308464 h 330200"/>
              <a:gd name="connsiteX4" fmla="*/ 279401 w 338138"/>
              <a:gd name="connsiteY4" fmla="*/ 311150 h 330200"/>
              <a:gd name="connsiteX5" fmla="*/ 286015 w 338138"/>
              <a:gd name="connsiteY5" fmla="*/ 308464 h 330200"/>
              <a:gd name="connsiteX6" fmla="*/ 287338 w 338138"/>
              <a:gd name="connsiteY6" fmla="*/ 303090 h 330200"/>
              <a:gd name="connsiteX7" fmla="*/ 286015 w 338138"/>
              <a:gd name="connsiteY7" fmla="*/ 296374 h 330200"/>
              <a:gd name="connsiteX8" fmla="*/ 279401 w 338138"/>
              <a:gd name="connsiteY8" fmla="*/ 293687 h 330200"/>
              <a:gd name="connsiteX9" fmla="*/ 222250 w 338138"/>
              <a:gd name="connsiteY9" fmla="*/ 282575 h 330200"/>
              <a:gd name="connsiteX10" fmla="*/ 223567 w 338138"/>
              <a:gd name="connsiteY10" fmla="*/ 282575 h 330200"/>
              <a:gd name="connsiteX11" fmla="*/ 338138 w 338138"/>
              <a:gd name="connsiteY11" fmla="*/ 282575 h 330200"/>
              <a:gd name="connsiteX12" fmla="*/ 338138 w 338138"/>
              <a:gd name="connsiteY12" fmla="*/ 298450 h 330200"/>
              <a:gd name="connsiteX13" fmla="*/ 305215 w 338138"/>
              <a:gd name="connsiteY13" fmla="*/ 330200 h 330200"/>
              <a:gd name="connsiteX14" fmla="*/ 255173 w 338138"/>
              <a:gd name="connsiteY14" fmla="*/ 330200 h 330200"/>
              <a:gd name="connsiteX15" fmla="*/ 222250 w 338138"/>
              <a:gd name="connsiteY15" fmla="*/ 298450 h 330200"/>
              <a:gd name="connsiteX16" fmla="*/ 222250 w 338138"/>
              <a:gd name="connsiteY16" fmla="*/ 282575 h 330200"/>
              <a:gd name="connsiteX17" fmla="*/ 55563 w 338138"/>
              <a:gd name="connsiteY17" fmla="*/ 274637 h 330200"/>
              <a:gd name="connsiteX18" fmla="*/ 149226 w 338138"/>
              <a:gd name="connsiteY18" fmla="*/ 274637 h 330200"/>
              <a:gd name="connsiteX19" fmla="*/ 103054 w 338138"/>
              <a:gd name="connsiteY19" fmla="*/ 312737 h 330200"/>
              <a:gd name="connsiteX20" fmla="*/ 55563 w 338138"/>
              <a:gd name="connsiteY20" fmla="*/ 274637 h 330200"/>
              <a:gd name="connsiteX21" fmla="*/ 168911 w 338138"/>
              <a:gd name="connsiteY21" fmla="*/ 244475 h 330200"/>
              <a:gd name="connsiteX22" fmla="*/ 205459 w 338138"/>
              <a:gd name="connsiteY22" fmla="*/ 244475 h 330200"/>
              <a:gd name="connsiteX23" fmla="*/ 215901 w 338138"/>
              <a:gd name="connsiteY23" fmla="*/ 256381 h 330200"/>
              <a:gd name="connsiteX24" fmla="*/ 205459 w 338138"/>
              <a:gd name="connsiteY24" fmla="*/ 268288 h 330200"/>
              <a:gd name="connsiteX25" fmla="*/ 168911 w 338138"/>
              <a:gd name="connsiteY25" fmla="*/ 268288 h 330200"/>
              <a:gd name="connsiteX26" fmla="*/ 157163 w 338138"/>
              <a:gd name="connsiteY26" fmla="*/ 256381 h 330200"/>
              <a:gd name="connsiteX27" fmla="*/ 168911 w 338138"/>
              <a:gd name="connsiteY27" fmla="*/ 244475 h 330200"/>
              <a:gd name="connsiteX28" fmla="*/ 53975 w 338138"/>
              <a:gd name="connsiteY28" fmla="*/ 236537 h 330200"/>
              <a:gd name="connsiteX29" fmla="*/ 150813 w 338138"/>
              <a:gd name="connsiteY29" fmla="*/ 236537 h 330200"/>
              <a:gd name="connsiteX30" fmla="*/ 150813 w 338138"/>
              <a:gd name="connsiteY30" fmla="*/ 258762 h 330200"/>
              <a:gd name="connsiteX31" fmla="*/ 53975 w 338138"/>
              <a:gd name="connsiteY31" fmla="*/ 258762 h 330200"/>
              <a:gd name="connsiteX32" fmla="*/ 255173 w 338138"/>
              <a:gd name="connsiteY32" fmla="*/ 150812 h 330200"/>
              <a:gd name="connsiteX33" fmla="*/ 305215 w 338138"/>
              <a:gd name="connsiteY33" fmla="*/ 150812 h 330200"/>
              <a:gd name="connsiteX34" fmla="*/ 338138 w 338138"/>
              <a:gd name="connsiteY34" fmla="*/ 182063 h 330200"/>
              <a:gd name="connsiteX35" fmla="*/ 338138 w 338138"/>
              <a:gd name="connsiteY35" fmla="*/ 266700 h 330200"/>
              <a:gd name="connsiteX36" fmla="*/ 223567 w 338138"/>
              <a:gd name="connsiteY36" fmla="*/ 266700 h 330200"/>
              <a:gd name="connsiteX37" fmla="*/ 222250 w 338138"/>
              <a:gd name="connsiteY37" fmla="*/ 266700 h 330200"/>
              <a:gd name="connsiteX38" fmla="*/ 222250 w 338138"/>
              <a:gd name="connsiteY38" fmla="*/ 182063 h 330200"/>
              <a:gd name="connsiteX39" fmla="*/ 255173 w 338138"/>
              <a:gd name="connsiteY39" fmla="*/ 150812 h 330200"/>
              <a:gd name="connsiteX40" fmla="*/ 85111 w 338138"/>
              <a:gd name="connsiteY40" fmla="*/ 128587 h 330200"/>
              <a:gd name="connsiteX41" fmla="*/ 97913 w 338138"/>
              <a:gd name="connsiteY41" fmla="*/ 135164 h 330200"/>
              <a:gd name="connsiteX42" fmla="*/ 106875 w 338138"/>
              <a:gd name="connsiteY42" fmla="*/ 135164 h 330200"/>
              <a:gd name="connsiteX43" fmla="*/ 119678 w 338138"/>
              <a:gd name="connsiteY43" fmla="*/ 128587 h 330200"/>
              <a:gd name="connsiteX44" fmla="*/ 122238 w 338138"/>
              <a:gd name="connsiteY44" fmla="*/ 129902 h 330200"/>
              <a:gd name="connsiteX45" fmla="*/ 109435 w 338138"/>
              <a:gd name="connsiteY45" fmla="*/ 220662 h 330200"/>
              <a:gd name="connsiteX46" fmla="*/ 95353 w 338138"/>
              <a:gd name="connsiteY46" fmla="*/ 220662 h 330200"/>
              <a:gd name="connsiteX47" fmla="*/ 82550 w 338138"/>
              <a:gd name="connsiteY47" fmla="*/ 129902 h 330200"/>
              <a:gd name="connsiteX48" fmla="*/ 85111 w 338138"/>
              <a:gd name="connsiteY48" fmla="*/ 128587 h 330200"/>
              <a:gd name="connsiteX49" fmla="*/ 224631 w 338138"/>
              <a:gd name="connsiteY49" fmla="*/ 60325 h 330200"/>
              <a:gd name="connsiteX50" fmla="*/ 280194 w 338138"/>
              <a:gd name="connsiteY50" fmla="*/ 60325 h 330200"/>
              <a:gd name="connsiteX51" fmla="*/ 292100 w 338138"/>
              <a:gd name="connsiteY51" fmla="*/ 70872 h 330200"/>
              <a:gd name="connsiteX52" fmla="*/ 292100 w 338138"/>
              <a:gd name="connsiteY52" fmla="*/ 127565 h 330200"/>
              <a:gd name="connsiteX53" fmla="*/ 280194 w 338138"/>
              <a:gd name="connsiteY53" fmla="*/ 138113 h 330200"/>
              <a:gd name="connsiteX54" fmla="*/ 269610 w 338138"/>
              <a:gd name="connsiteY54" fmla="*/ 127565 h 330200"/>
              <a:gd name="connsiteX55" fmla="*/ 269610 w 338138"/>
              <a:gd name="connsiteY55" fmla="*/ 82738 h 330200"/>
              <a:gd name="connsiteX56" fmla="*/ 224631 w 338138"/>
              <a:gd name="connsiteY56" fmla="*/ 82738 h 330200"/>
              <a:gd name="connsiteX57" fmla="*/ 212725 w 338138"/>
              <a:gd name="connsiteY57" fmla="*/ 70872 h 330200"/>
              <a:gd name="connsiteX58" fmla="*/ 224631 w 338138"/>
              <a:gd name="connsiteY58" fmla="*/ 60325 h 330200"/>
              <a:gd name="connsiteX59" fmla="*/ 103055 w 338138"/>
              <a:gd name="connsiteY59" fmla="*/ 0 h 330200"/>
              <a:gd name="connsiteX60" fmla="*/ 204788 w 338138"/>
              <a:gd name="connsiteY60" fmla="*/ 101137 h 330200"/>
              <a:gd name="connsiteX61" fmla="*/ 161188 w 338138"/>
              <a:gd name="connsiteY61" fmla="*/ 185199 h 330200"/>
              <a:gd name="connsiteX62" fmla="*/ 151940 w 338138"/>
              <a:gd name="connsiteY62" fmla="*/ 220663 h 330200"/>
              <a:gd name="connsiteX63" fmla="*/ 125515 w 338138"/>
              <a:gd name="connsiteY63" fmla="*/ 220663 h 330200"/>
              <a:gd name="connsiteX64" fmla="*/ 137406 w 338138"/>
              <a:gd name="connsiteY64" fmla="*/ 136601 h 330200"/>
              <a:gd name="connsiteX65" fmla="*/ 138727 w 338138"/>
              <a:gd name="connsiteY65" fmla="*/ 136601 h 330200"/>
              <a:gd name="connsiteX66" fmla="*/ 149297 w 338138"/>
              <a:gd name="connsiteY66" fmla="*/ 130033 h 330200"/>
              <a:gd name="connsiteX67" fmla="*/ 144012 w 338138"/>
              <a:gd name="connsiteY67" fmla="*/ 115585 h 330200"/>
              <a:gd name="connsiteX68" fmla="*/ 125515 w 338138"/>
              <a:gd name="connsiteY68" fmla="*/ 106391 h 330200"/>
              <a:gd name="connsiteX69" fmla="*/ 116267 w 338138"/>
              <a:gd name="connsiteY69" fmla="*/ 106391 h 330200"/>
              <a:gd name="connsiteX70" fmla="*/ 103055 w 338138"/>
              <a:gd name="connsiteY70" fmla="*/ 112958 h 330200"/>
              <a:gd name="connsiteX71" fmla="*/ 88521 w 338138"/>
              <a:gd name="connsiteY71" fmla="*/ 106391 h 330200"/>
              <a:gd name="connsiteX72" fmla="*/ 79273 w 338138"/>
              <a:gd name="connsiteY72" fmla="*/ 106391 h 330200"/>
              <a:gd name="connsiteX73" fmla="*/ 60776 w 338138"/>
              <a:gd name="connsiteY73" fmla="*/ 115585 h 330200"/>
              <a:gd name="connsiteX74" fmla="*/ 55491 w 338138"/>
              <a:gd name="connsiteY74" fmla="*/ 130033 h 330200"/>
              <a:gd name="connsiteX75" fmla="*/ 67382 w 338138"/>
              <a:gd name="connsiteY75" fmla="*/ 136601 h 330200"/>
              <a:gd name="connsiteX76" fmla="*/ 79273 w 338138"/>
              <a:gd name="connsiteY76" fmla="*/ 220663 h 330200"/>
              <a:gd name="connsiteX77" fmla="*/ 52848 w 338138"/>
              <a:gd name="connsiteY77" fmla="*/ 220663 h 330200"/>
              <a:gd name="connsiteX78" fmla="*/ 43600 w 338138"/>
              <a:gd name="connsiteY78" fmla="*/ 185199 h 330200"/>
              <a:gd name="connsiteX79" fmla="*/ 0 w 338138"/>
              <a:gd name="connsiteY79" fmla="*/ 101137 h 330200"/>
              <a:gd name="connsiteX80" fmla="*/ 103055 w 338138"/>
              <a:gd name="connsiteY80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338138" h="330200">
                <a:moveTo>
                  <a:pt x="279401" y="293687"/>
                </a:moveTo>
                <a:cubicBezTo>
                  <a:pt x="276755" y="293687"/>
                  <a:pt x="275432" y="295030"/>
                  <a:pt x="274109" y="296374"/>
                </a:cubicBezTo>
                <a:cubicBezTo>
                  <a:pt x="271463" y="297717"/>
                  <a:pt x="271463" y="300404"/>
                  <a:pt x="271463" y="303090"/>
                </a:cubicBezTo>
                <a:cubicBezTo>
                  <a:pt x="271463" y="304434"/>
                  <a:pt x="271463" y="307120"/>
                  <a:pt x="274109" y="308464"/>
                </a:cubicBezTo>
                <a:cubicBezTo>
                  <a:pt x="275432" y="309807"/>
                  <a:pt x="276755" y="311150"/>
                  <a:pt x="279401" y="311150"/>
                </a:cubicBezTo>
                <a:cubicBezTo>
                  <a:pt x="282046" y="311150"/>
                  <a:pt x="283369" y="309807"/>
                  <a:pt x="286015" y="308464"/>
                </a:cubicBezTo>
                <a:cubicBezTo>
                  <a:pt x="287338" y="307120"/>
                  <a:pt x="287338" y="304434"/>
                  <a:pt x="287338" y="303090"/>
                </a:cubicBezTo>
                <a:cubicBezTo>
                  <a:pt x="287338" y="300404"/>
                  <a:pt x="287338" y="297717"/>
                  <a:pt x="286015" y="296374"/>
                </a:cubicBezTo>
                <a:cubicBezTo>
                  <a:pt x="283369" y="295030"/>
                  <a:pt x="282046" y="293687"/>
                  <a:pt x="279401" y="293687"/>
                </a:cubicBezTo>
                <a:close/>
                <a:moveTo>
                  <a:pt x="222250" y="282575"/>
                </a:moveTo>
                <a:cubicBezTo>
                  <a:pt x="223567" y="282575"/>
                  <a:pt x="223567" y="282575"/>
                  <a:pt x="223567" y="282575"/>
                </a:cubicBezTo>
                <a:lnTo>
                  <a:pt x="338138" y="282575"/>
                </a:lnTo>
                <a:cubicBezTo>
                  <a:pt x="338138" y="282575"/>
                  <a:pt x="338138" y="282575"/>
                  <a:pt x="338138" y="298450"/>
                </a:cubicBezTo>
                <a:cubicBezTo>
                  <a:pt x="338138" y="315648"/>
                  <a:pt x="323652" y="330200"/>
                  <a:pt x="305215" y="330200"/>
                </a:cubicBezTo>
                <a:cubicBezTo>
                  <a:pt x="305215" y="330200"/>
                  <a:pt x="305215" y="330200"/>
                  <a:pt x="255173" y="330200"/>
                </a:cubicBezTo>
                <a:cubicBezTo>
                  <a:pt x="236736" y="330200"/>
                  <a:pt x="222250" y="315648"/>
                  <a:pt x="222250" y="298450"/>
                </a:cubicBezTo>
                <a:cubicBezTo>
                  <a:pt x="222250" y="298450"/>
                  <a:pt x="222250" y="298450"/>
                  <a:pt x="222250" y="282575"/>
                </a:cubicBezTo>
                <a:close/>
                <a:moveTo>
                  <a:pt x="55563" y="274637"/>
                </a:moveTo>
                <a:cubicBezTo>
                  <a:pt x="55563" y="274637"/>
                  <a:pt x="55563" y="274637"/>
                  <a:pt x="149226" y="274637"/>
                </a:cubicBezTo>
                <a:cubicBezTo>
                  <a:pt x="145268" y="296227"/>
                  <a:pt x="125481" y="312737"/>
                  <a:pt x="103054" y="312737"/>
                </a:cubicBezTo>
                <a:cubicBezTo>
                  <a:pt x="79309" y="312737"/>
                  <a:pt x="59521" y="296227"/>
                  <a:pt x="55563" y="274637"/>
                </a:cubicBezTo>
                <a:close/>
                <a:moveTo>
                  <a:pt x="168911" y="244475"/>
                </a:moveTo>
                <a:cubicBezTo>
                  <a:pt x="168911" y="244475"/>
                  <a:pt x="168911" y="244475"/>
                  <a:pt x="205459" y="244475"/>
                </a:cubicBezTo>
                <a:cubicBezTo>
                  <a:pt x="211985" y="244475"/>
                  <a:pt x="215901" y="249767"/>
                  <a:pt x="215901" y="256381"/>
                </a:cubicBezTo>
                <a:cubicBezTo>
                  <a:pt x="215901" y="262996"/>
                  <a:pt x="211985" y="268288"/>
                  <a:pt x="205459" y="268288"/>
                </a:cubicBezTo>
                <a:cubicBezTo>
                  <a:pt x="205459" y="268288"/>
                  <a:pt x="205459" y="268288"/>
                  <a:pt x="168911" y="268288"/>
                </a:cubicBezTo>
                <a:cubicBezTo>
                  <a:pt x="162384" y="268288"/>
                  <a:pt x="157163" y="262996"/>
                  <a:pt x="157163" y="256381"/>
                </a:cubicBezTo>
                <a:cubicBezTo>
                  <a:pt x="157163" y="249767"/>
                  <a:pt x="162384" y="244475"/>
                  <a:pt x="168911" y="244475"/>
                </a:cubicBezTo>
                <a:close/>
                <a:moveTo>
                  <a:pt x="53975" y="236537"/>
                </a:moveTo>
                <a:lnTo>
                  <a:pt x="150813" y="236537"/>
                </a:lnTo>
                <a:lnTo>
                  <a:pt x="150813" y="258762"/>
                </a:lnTo>
                <a:lnTo>
                  <a:pt x="53975" y="258762"/>
                </a:lnTo>
                <a:close/>
                <a:moveTo>
                  <a:pt x="255173" y="150812"/>
                </a:moveTo>
                <a:cubicBezTo>
                  <a:pt x="255173" y="150812"/>
                  <a:pt x="255173" y="150812"/>
                  <a:pt x="305215" y="150812"/>
                </a:cubicBezTo>
                <a:cubicBezTo>
                  <a:pt x="323652" y="150812"/>
                  <a:pt x="338138" y="165135"/>
                  <a:pt x="338138" y="182063"/>
                </a:cubicBezTo>
                <a:cubicBezTo>
                  <a:pt x="338138" y="182063"/>
                  <a:pt x="338138" y="182063"/>
                  <a:pt x="338138" y="266700"/>
                </a:cubicBezTo>
                <a:cubicBezTo>
                  <a:pt x="338138" y="266700"/>
                  <a:pt x="338138" y="266700"/>
                  <a:pt x="223567" y="266700"/>
                </a:cubicBezTo>
                <a:cubicBezTo>
                  <a:pt x="223567" y="266700"/>
                  <a:pt x="223567" y="266700"/>
                  <a:pt x="222250" y="266700"/>
                </a:cubicBezTo>
                <a:cubicBezTo>
                  <a:pt x="222250" y="266700"/>
                  <a:pt x="222250" y="266700"/>
                  <a:pt x="222250" y="182063"/>
                </a:cubicBezTo>
                <a:cubicBezTo>
                  <a:pt x="222250" y="165135"/>
                  <a:pt x="236736" y="150812"/>
                  <a:pt x="255173" y="150812"/>
                </a:cubicBezTo>
                <a:close/>
                <a:moveTo>
                  <a:pt x="85111" y="128587"/>
                </a:moveTo>
                <a:cubicBezTo>
                  <a:pt x="85111" y="128587"/>
                  <a:pt x="85111" y="128587"/>
                  <a:pt x="97913" y="135164"/>
                </a:cubicBezTo>
                <a:cubicBezTo>
                  <a:pt x="100474" y="136479"/>
                  <a:pt x="104314" y="136479"/>
                  <a:pt x="106875" y="135164"/>
                </a:cubicBezTo>
                <a:cubicBezTo>
                  <a:pt x="106875" y="135164"/>
                  <a:pt x="106875" y="135164"/>
                  <a:pt x="119678" y="128587"/>
                </a:cubicBezTo>
                <a:cubicBezTo>
                  <a:pt x="119678" y="128587"/>
                  <a:pt x="119678" y="128587"/>
                  <a:pt x="122238" y="129902"/>
                </a:cubicBezTo>
                <a:lnTo>
                  <a:pt x="109435" y="220662"/>
                </a:lnTo>
                <a:cubicBezTo>
                  <a:pt x="109435" y="220662"/>
                  <a:pt x="109435" y="220662"/>
                  <a:pt x="95353" y="220662"/>
                </a:cubicBezTo>
                <a:cubicBezTo>
                  <a:pt x="95353" y="220662"/>
                  <a:pt x="95353" y="220662"/>
                  <a:pt x="82550" y="129902"/>
                </a:cubicBezTo>
                <a:cubicBezTo>
                  <a:pt x="82550" y="129902"/>
                  <a:pt x="82550" y="129902"/>
                  <a:pt x="85111" y="128587"/>
                </a:cubicBezTo>
                <a:close/>
                <a:moveTo>
                  <a:pt x="224631" y="60325"/>
                </a:moveTo>
                <a:cubicBezTo>
                  <a:pt x="224631" y="60325"/>
                  <a:pt x="224631" y="60325"/>
                  <a:pt x="280194" y="60325"/>
                </a:cubicBezTo>
                <a:cubicBezTo>
                  <a:pt x="286808" y="60325"/>
                  <a:pt x="292100" y="65599"/>
                  <a:pt x="292100" y="70872"/>
                </a:cubicBezTo>
                <a:cubicBezTo>
                  <a:pt x="292100" y="70872"/>
                  <a:pt x="292100" y="70872"/>
                  <a:pt x="292100" y="127565"/>
                </a:cubicBezTo>
                <a:cubicBezTo>
                  <a:pt x="292100" y="132839"/>
                  <a:pt x="286808" y="138113"/>
                  <a:pt x="280194" y="138113"/>
                </a:cubicBezTo>
                <a:cubicBezTo>
                  <a:pt x="273579" y="138113"/>
                  <a:pt x="269610" y="132839"/>
                  <a:pt x="269610" y="127565"/>
                </a:cubicBezTo>
                <a:cubicBezTo>
                  <a:pt x="269610" y="127565"/>
                  <a:pt x="269610" y="127565"/>
                  <a:pt x="269610" y="82738"/>
                </a:cubicBezTo>
                <a:cubicBezTo>
                  <a:pt x="269610" y="82738"/>
                  <a:pt x="269610" y="82738"/>
                  <a:pt x="224631" y="82738"/>
                </a:cubicBezTo>
                <a:cubicBezTo>
                  <a:pt x="218017" y="82738"/>
                  <a:pt x="212725" y="77465"/>
                  <a:pt x="212725" y="70872"/>
                </a:cubicBezTo>
                <a:cubicBezTo>
                  <a:pt x="212725" y="65599"/>
                  <a:pt x="218017" y="60325"/>
                  <a:pt x="224631" y="60325"/>
                </a:cubicBezTo>
                <a:close/>
                <a:moveTo>
                  <a:pt x="103055" y="0"/>
                </a:moveTo>
                <a:cubicBezTo>
                  <a:pt x="158546" y="0"/>
                  <a:pt x="204788" y="44658"/>
                  <a:pt x="204788" y="101137"/>
                </a:cubicBezTo>
                <a:cubicBezTo>
                  <a:pt x="204788" y="135287"/>
                  <a:pt x="188934" y="165497"/>
                  <a:pt x="161188" y="185199"/>
                </a:cubicBezTo>
                <a:cubicBezTo>
                  <a:pt x="161188" y="185199"/>
                  <a:pt x="161188" y="185199"/>
                  <a:pt x="151940" y="220663"/>
                </a:cubicBezTo>
                <a:cubicBezTo>
                  <a:pt x="151940" y="220663"/>
                  <a:pt x="151940" y="220663"/>
                  <a:pt x="125515" y="220663"/>
                </a:cubicBezTo>
                <a:cubicBezTo>
                  <a:pt x="125515" y="220663"/>
                  <a:pt x="125515" y="220663"/>
                  <a:pt x="137406" y="136601"/>
                </a:cubicBezTo>
                <a:cubicBezTo>
                  <a:pt x="137406" y="136601"/>
                  <a:pt x="138727" y="136601"/>
                  <a:pt x="138727" y="136601"/>
                </a:cubicBezTo>
                <a:cubicBezTo>
                  <a:pt x="142691" y="136601"/>
                  <a:pt x="146655" y="133974"/>
                  <a:pt x="149297" y="130033"/>
                </a:cubicBezTo>
                <a:cubicBezTo>
                  <a:pt x="151940" y="124780"/>
                  <a:pt x="149297" y="118212"/>
                  <a:pt x="144012" y="115585"/>
                </a:cubicBezTo>
                <a:cubicBezTo>
                  <a:pt x="144012" y="115585"/>
                  <a:pt x="144012" y="115585"/>
                  <a:pt x="125515" y="106391"/>
                </a:cubicBezTo>
                <a:cubicBezTo>
                  <a:pt x="122873" y="105077"/>
                  <a:pt x="118909" y="105077"/>
                  <a:pt x="116267" y="106391"/>
                </a:cubicBezTo>
                <a:cubicBezTo>
                  <a:pt x="116267" y="106391"/>
                  <a:pt x="116267" y="106391"/>
                  <a:pt x="103055" y="112958"/>
                </a:cubicBezTo>
                <a:cubicBezTo>
                  <a:pt x="103055" y="112958"/>
                  <a:pt x="103055" y="112958"/>
                  <a:pt x="88521" y="106391"/>
                </a:cubicBezTo>
                <a:cubicBezTo>
                  <a:pt x="85879" y="105077"/>
                  <a:pt x="81915" y="105077"/>
                  <a:pt x="79273" y="106391"/>
                </a:cubicBezTo>
                <a:cubicBezTo>
                  <a:pt x="79273" y="106391"/>
                  <a:pt x="79273" y="106391"/>
                  <a:pt x="60776" y="115585"/>
                </a:cubicBezTo>
                <a:cubicBezTo>
                  <a:pt x="55491" y="118212"/>
                  <a:pt x="52848" y="124780"/>
                  <a:pt x="55491" y="130033"/>
                </a:cubicBezTo>
                <a:cubicBezTo>
                  <a:pt x="58133" y="135287"/>
                  <a:pt x="63418" y="136601"/>
                  <a:pt x="67382" y="136601"/>
                </a:cubicBezTo>
                <a:cubicBezTo>
                  <a:pt x="67382" y="136601"/>
                  <a:pt x="67382" y="136601"/>
                  <a:pt x="79273" y="220663"/>
                </a:cubicBezTo>
                <a:cubicBezTo>
                  <a:pt x="79273" y="220663"/>
                  <a:pt x="79273" y="220663"/>
                  <a:pt x="52848" y="220663"/>
                </a:cubicBezTo>
                <a:cubicBezTo>
                  <a:pt x="52848" y="220663"/>
                  <a:pt x="52848" y="220663"/>
                  <a:pt x="43600" y="185199"/>
                </a:cubicBezTo>
                <a:cubicBezTo>
                  <a:pt x="15854" y="165497"/>
                  <a:pt x="0" y="135287"/>
                  <a:pt x="0" y="101137"/>
                </a:cubicBezTo>
                <a:cubicBezTo>
                  <a:pt x="0" y="44658"/>
                  <a:pt x="46242" y="0"/>
                  <a:pt x="103055" y="0"/>
                </a:cubicBezTo>
                <a:close/>
              </a:path>
            </a:pathLst>
          </a:custGeom>
          <a:solidFill>
            <a:srgbClr val="01B0F0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 fontAlgn="ctr"/>
            <a:endParaRPr sz="140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4" name="îṥľîḑé">
            <a:extLst>
              <a:ext uri="{FF2B5EF4-FFF2-40B4-BE49-F238E27FC236}">
                <a16:creationId xmlns:lc="http://schemas.openxmlformats.org/drawingml/2006/lockedCanvas" xmlns:p14="http://schemas.microsoft.com/office/powerpoint/2010/main" xmlns:a16="http://schemas.microsoft.com/office/drawing/2014/main" xmlns="" id="{EB6B8083-C1A1-4DD5-9FC2-942CA73CBBF5}"/>
              </a:ext>
            </a:extLst>
          </p:cNvPr>
          <p:cNvSpPr/>
          <p:nvPr/>
        </p:nvSpPr>
        <p:spPr>
          <a:xfrm>
            <a:off x="1594800" y="3700910"/>
            <a:ext cx="2575811" cy="453000"/>
          </a:xfrm>
          <a:prstGeom prst="rect">
            <a:avLst/>
          </a:prstGeom>
        </p:spPr>
        <p:txBody>
          <a:bodyPr wrap="square" lIns="90000" tIns="46800" rIns="90000" bIns="46800" anchor="ctr" anchorCtr="1">
            <a:noAutofit/>
          </a:bodyPr>
          <a:lstStyle/>
          <a:p>
            <a:pPr lvl="0" algn="ctr" defTabSz="914378" fontAlgn="ctr">
              <a:spcBef>
                <a:spcPct val="0"/>
              </a:spcBef>
              <a:defRPr/>
            </a:pPr>
            <a:r>
              <a:rPr lang="ru-RU" sz="1600" dirty="0" smtClean="0">
                <a:latin typeface="Huawei Sans" panose="020C0503030203020204" pitchFamily="34" charset="0"/>
              </a:rPr>
              <a:t>Определение пользователя</a:t>
            </a:r>
            <a:endParaRPr lang="ru-RU" sz="1600" dirty="0">
              <a:latin typeface="Huawei Sans" panose="020C0503030203020204" pitchFamily="34" charset="0"/>
            </a:endParaRPr>
          </a:p>
        </p:txBody>
      </p:sp>
      <p:sp>
        <p:nvSpPr>
          <p:cNvPr id="45" name="îsļîďe">
            <a:extLst>
              <a:ext uri="{FF2B5EF4-FFF2-40B4-BE49-F238E27FC236}">
                <a16:creationId xmlns:lc="http://schemas.openxmlformats.org/drawingml/2006/lockedCanvas" xmlns:p14="http://schemas.microsoft.com/office/powerpoint/2010/main" xmlns:a16="http://schemas.microsoft.com/office/drawing/2014/main" xmlns="" id="{C14181FE-9A02-45EF-A253-44653591853D}"/>
              </a:ext>
            </a:extLst>
          </p:cNvPr>
          <p:cNvSpPr txBox="1"/>
          <p:nvPr/>
        </p:nvSpPr>
        <p:spPr>
          <a:xfrm>
            <a:off x="1458878" y="4457215"/>
            <a:ext cx="2464769" cy="1373186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Autofit/>
          </a:bodyPr>
          <a:lstStyle/>
          <a:p>
            <a:pPr fontAlgn="ctr">
              <a:lnSpc>
                <a:spcPct val="120000"/>
              </a:lnSpc>
            </a:pPr>
            <a:r>
              <a:rPr lang="ru-RU" sz="1400" dirty="0" smtClean="0">
                <a:latin typeface="Huawei Sans" panose="020C0503030203020204" pitchFamily="34" charset="0"/>
              </a:rPr>
              <a:t>Определение </a:t>
            </a:r>
            <a:r>
              <a:rPr lang="ru-RU" sz="1400" dirty="0">
                <a:latin typeface="Huawei Sans" panose="020C0503030203020204" pitchFamily="34" charset="0"/>
              </a:rPr>
              <a:t>пользователей по такой информации, как учетная запись и </a:t>
            </a:r>
            <a:r>
              <a:rPr lang="ru-RU" sz="1400" dirty="0" smtClean="0">
                <a:latin typeface="Huawei Sans" panose="020C0503030203020204" pitchFamily="34" charset="0"/>
              </a:rPr>
              <a:t>пароль.</a:t>
            </a:r>
            <a:endParaRPr lang="ru-RU" sz="1400" dirty="0">
              <a:latin typeface="Huawei Sans" panose="020C0503030203020204" pitchFamily="34" charset="0"/>
            </a:endParaRPr>
          </a:p>
        </p:txBody>
      </p:sp>
      <p:sp>
        <p:nvSpPr>
          <p:cNvPr id="46" name="îšḻiḍé">
            <a:extLst>
              <a:ext uri="{FF2B5EF4-FFF2-40B4-BE49-F238E27FC236}">
                <a16:creationId xmlns:lc="http://schemas.openxmlformats.org/drawingml/2006/lockedCanvas" xmlns:p14="http://schemas.microsoft.com/office/powerpoint/2010/main" xmlns:a16="http://schemas.microsoft.com/office/drawing/2014/main" xmlns="" id="{659B0C95-AB85-4D6B-883A-A3FBAC1F865B}"/>
              </a:ext>
            </a:extLst>
          </p:cNvPr>
          <p:cNvSpPr/>
          <p:nvPr/>
        </p:nvSpPr>
        <p:spPr>
          <a:xfrm>
            <a:off x="4236657" y="3685953"/>
            <a:ext cx="1916511" cy="453000"/>
          </a:xfrm>
          <a:prstGeom prst="rect">
            <a:avLst/>
          </a:prstGeom>
        </p:spPr>
        <p:txBody>
          <a:bodyPr wrap="square" lIns="90000" tIns="46800" rIns="90000" bIns="46800" anchor="ctr" anchorCtr="1">
            <a:noAutofit/>
          </a:bodyPr>
          <a:lstStyle/>
          <a:p>
            <a:pPr lvl="0" algn="ctr" defTabSz="914378" fontAlgn="ctr">
              <a:spcBef>
                <a:spcPct val="0"/>
              </a:spcBef>
              <a:defRPr/>
            </a:pPr>
            <a:r>
              <a:rPr lang="ru-RU" sz="1600" dirty="0">
                <a:latin typeface="Huawei Sans" panose="020C0503030203020204" pitchFamily="34" charset="0"/>
              </a:rPr>
              <a:t>Аутентификация</a:t>
            </a:r>
          </a:p>
        </p:txBody>
      </p:sp>
      <p:sp>
        <p:nvSpPr>
          <p:cNvPr id="47" name="ïṧ1îďê">
            <a:extLst>
              <a:ext uri="{FF2B5EF4-FFF2-40B4-BE49-F238E27FC236}">
                <a16:creationId xmlns:lc="http://schemas.openxmlformats.org/drawingml/2006/lockedCanvas" xmlns:p14="http://schemas.microsoft.com/office/powerpoint/2010/main" xmlns:a16="http://schemas.microsoft.com/office/drawing/2014/main" xmlns="" id="{2BBF0A8E-1624-4F23-A6AA-97737A94AC02}"/>
              </a:ext>
            </a:extLst>
          </p:cNvPr>
          <p:cNvSpPr txBox="1"/>
          <p:nvPr/>
        </p:nvSpPr>
        <p:spPr>
          <a:xfrm>
            <a:off x="4047290" y="4153910"/>
            <a:ext cx="2293668" cy="1373187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Autofit/>
          </a:bodyPr>
          <a:lstStyle/>
          <a:p>
            <a:pPr fontAlgn="ctr">
              <a:lnSpc>
                <a:spcPct val="120000"/>
              </a:lnSpc>
            </a:pPr>
            <a:r>
              <a:rPr lang="ru-RU" sz="1400" dirty="0" smtClean="0">
                <a:latin typeface="Huawei Sans" panose="020C0503030203020204" pitchFamily="34" charset="0"/>
              </a:rPr>
              <a:t>Определение </a:t>
            </a:r>
            <a:r>
              <a:rPr lang="ru-RU" sz="1400" dirty="0">
                <a:latin typeface="Huawei Sans" panose="020C0503030203020204" pitchFamily="34" charset="0"/>
              </a:rPr>
              <a:t>и аутентификация пользователей, которые пытаются получить доступ к </a:t>
            </a:r>
            <a:r>
              <a:rPr lang="ru-RU" sz="1400" dirty="0" smtClean="0">
                <a:latin typeface="Huawei Sans" panose="020C0503030203020204" pitchFamily="34" charset="0"/>
              </a:rPr>
              <a:t>ресурсам.</a:t>
            </a:r>
            <a:endParaRPr lang="ru-RU" sz="1400" dirty="0">
              <a:latin typeface="Huawei Sans" panose="020C0503030203020204" pitchFamily="34" charset="0"/>
            </a:endParaRPr>
          </a:p>
        </p:txBody>
      </p:sp>
      <p:sp>
        <p:nvSpPr>
          <p:cNvPr id="48" name="îšḻîḋê">
            <a:extLst>
              <a:ext uri="{FF2B5EF4-FFF2-40B4-BE49-F238E27FC236}">
                <a16:creationId xmlns:lc="http://schemas.openxmlformats.org/drawingml/2006/lockedCanvas" xmlns:p14="http://schemas.microsoft.com/office/powerpoint/2010/main" xmlns:a16="http://schemas.microsoft.com/office/drawing/2014/main" xmlns="" id="{9D3DD27E-CB9A-4006-99DE-A7753178473A}"/>
              </a:ext>
            </a:extLst>
          </p:cNvPr>
          <p:cNvSpPr/>
          <p:nvPr/>
        </p:nvSpPr>
        <p:spPr>
          <a:xfrm>
            <a:off x="6453273" y="3678391"/>
            <a:ext cx="1542178" cy="453000"/>
          </a:xfrm>
          <a:prstGeom prst="rect">
            <a:avLst/>
          </a:prstGeom>
        </p:spPr>
        <p:txBody>
          <a:bodyPr wrap="square" lIns="90000" tIns="46800" rIns="90000" bIns="46800" anchor="ctr" anchorCtr="1">
            <a:noAutofit/>
          </a:bodyPr>
          <a:lstStyle/>
          <a:p>
            <a:pPr lvl="0" algn="ctr" defTabSz="914378" fontAlgn="ctr">
              <a:spcBef>
                <a:spcPct val="0"/>
              </a:spcBef>
              <a:defRPr/>
            </a:pPr>
            <a:r>
              <a:rPr lang="ru-RU" sz="1600" dirty="0">
                <a:latin typeface="Huawei Sans" panose="020C0503030203020204" pitchFamily="34" charset="0"/>
              </a:rPr>
              <a:t>Авторизация</a:t>
            </a:r>
          </a:p>
        </p:txBody>
      </p:sp>
      <p:sp>
        <p:nvSpPr>
          <p:cNvPr id="49" name="îsļîďe">
            <a:extLst>
              <a:ext uri="{FF2B5EF4-FFF2-40B4-BE49-F238E27FC236}">
                <a16:creationId xmlns:lc="http://schemas.openxmlformats.org/drawingml/2006/lockedCanvas" xmlns:p14="http://schemas.microsoft.com/office/powerpoint/2010/main" xmlns:a16="http://schemas.microsoft.com/office/drawing/2014/main" xmlns="" id="{C14181FE-9A02-45EF-A253-44653591853D}"/>
              </a:ext>
            </a:extLst>
          </p:cNvPr>
          <p:cNvSpPr txBox="1"/>
          <p:nvPr/>
        </p:nvSpPr>
        <p:spPr>
          <a:xfrm>
            <a:off x="6340958" y="4138953"/>
            <a:ext cx="1960807" cy="1257277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Autofit/>
          </a:bodyPr>
          <a:lstStyle/>
          <a:p>
            <a:pPr fontAlgn="ctr">
              <a:lnSpc>
                <a:spcPct val="120000"/>
              </a:lnSpc>
            </a:pPr>
            <a:r>
              <a:rPr lang="ru-RU" sz="1400" dirty="0" smtClean="0">
                <a:latin typeface="Huawei Sans" panose="020C0503030203020204" pitchFamily="34" charset="0"/>
                <a:ea typeface="方正兰亭黑简体" panose="02000000000000000000" pitchFamily="2" charset="-122"/>
              </a:rPr>
              <a:t>Определяется, разрешён ли доступ авторизацией.</a:t>
            </a:r>
            <a:endParaRPr lang="ru-RU" sz="140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50" name="iŝľiḍe">
            <a:extLst>
              <a:ext uri="{FF2B5EF4-FFF2-40B4-BE49-F238E27FC236}">
                <a16:creationId xmlns:lc="http://schemas.openxmlformats.org/drawingml/2006/lockedCanvas" xmlns:p14="http://schemas.microsoft.com/office/powerpoint/2010/main" xmlns:a16="http://schemas.microsoft.com/office/drawing/2014/main" xmlns="" id="{1A3974A6-7796-4BDF-85BD-1A244DE841E1}"/>
              </a:ext>
            </a:extLst>
          </p:cNvPr>
          <p:cNvSpPr/>
          <p:nvPr/>
        </p:nvSpPr>
        <p:spPr>
          <a:xfrm>
            <a:off x="8226701" y="3767787"/>
            <a:ext cx="1409683" cy="319247"/>
          </a:xfrm>
          <a:prstGeom prst="rect">
            <a:avLst/>
          </a:prstGeom>
        </p:spPr>
        <p:txBody>
          <a:bodyPr wrap="square" lIns="90000" tIns="46800" rIns="90000" bIns="46800" anchor="ctr" anchorCtr="1">
            <a:noAutofit/>
          </a:bodyPr>
          <a:lstStyle/>
          <a:p>
            <a:pPr lvl="0" algn="ctr" defTabSz="914378" fontAlgn="ctr">
              <a:spcBef>
                <a:spcPct val="0"/>
              </a:spcBef>
              <a:defRPr/>
            </a:pPr>
            <a:r>
              <a:rPr lang="ru-RU" sz="1600" dirty="0">
                <a:latin typeface="Huawei Sans" panose="020C0503030203020204" pitchFamily="34" charset="0"/>
              </a:rPr>
              <a:t>Учет</a:t>
            </a:r>
          </a:p>
        </p:txBody>
      </p:sp>
      <p:sp>
        <p:nvSpPr>
          <p:cNvPr id="51" name="íṣḷíḍe">
            <a:extLst>
              <a:ext uri="{FF2B5EF4-FFF2-40B4-BE49-F238E27FC236}">
                <a16:creationId xmlns:lc="http://schemas.openxmlformats.org/drawingml/2006/lockedCanvas" xmlns:p14="http://schemas.microsoft.com/office/powerpoint/2010/main" xmlns:a16="http://schemas.microsoft.com/office/drawing/2014/main" xmlns="" id="{5EC61688-BFC1-4E2D-B3CB-EB00CD2A0932}"/>
              </a:ext>
            </a:extLst>
          </p:cNvPr>
          <p:cNvSpPr txBox="1"/>
          <p:nvPr/>
        </p:nvSpPr>
        <p:spPr>
          <a:xfrm>
            <a:off x="8425408" y="4131391"/>
            <a:ext cx="2259613" cy="923930"/>
          </a:xfrm>
          <a:prstGeom prst="rect">
            <a:avLst/>
          </a:prstGeom>
          <a:noFill/>
        </p:spPr>
        <p:txBody>
          <a:bodyPr wrap="square" lIns="90000" tIns="46800" rIns="90000" bIns="46800" anchor="t" anchorCtr="1">
            <a:noAutofit/>
          </a:bodyPr>
          <a:lstStyle/>
          <a:p>
            <a:pPr fontAlgn="ctr">
              <a:lnSpc>
                <a:spcPct val="120000"/>
              </a:lnSpc>
            </a:pPr>
            <a:r>
              <a:rPr lang="ru-RU" sz="1400" dirty="0" smtClean="0">
                <a:latin typeface="Huawei Sans" panose="020C0503030203020204" pitchFamily="34" charset="0"/>
              </a:rPr>
              <a:t>Проверяется и записывается информация </a:t>
            </a:r>
            <a:r>
              <a:rPr lang="ru-RU" sz="1400" dirty="0">
                <a:latin typeface="Huawei Sans" panose="020C0503030203020204" pitchFamily="34" charset="0"/>
              </a:rPr>
              <a:t>о </a:t>
            </a:r>
            <a:r>
              <a:rPr lang="ru-RU" sz="1400" dirty="0" smtClean="0">
                <a:latin typeface="Huawei Sans" panose="020C0503030203020204" pitchFamily="34" charset="0"/>
              </a:rPr>
              <a:t>доступе.</a:t>
            </a:r>
            <a:endParaRPr lang="ru-RU" sz="1400" dirty="0">
              <a:latin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49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占位符 3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800" dirty="0"/>
              <a:t>Общая AAA архитектура </a:t>
            </a:r>
            <a:r>
              <a:rPr lang="ru-RU" sz="1800" dirty="0" smtClean="0"/>
              <a:t>включает </a:t>
            </a:r>
            <a:r>
              <a:rPr lang="ru-RU" sz="1800" dirty="0"/>
              <a:t>пользователя, сервер сетевого доступа (NAS) и сервер AAA.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Общая AAA архитектура</a:t>
            </a:r>
          </a:p>
        </p:txBody>
      </p:sp>
      <p:sp>
        <p:nvSpPr>
          <p:cNvPr id="5" name="AutoShape 10432"/>
          <p:cNvSpPr>
            <a:spLocks noChangeAspect="1" noChangeArrowheads="1" noTextEdit="1"/>
          </p:cNvSpPr>
          <p:nvPr/>
        </p:nvSpPr>
        <p:spPr bwMode="auto">
          <a:xfrm>
            <a:off x="4111012" y="2065439"/>
            <a:ext cx="2932906" cy="293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fontAlgn="ctr"/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  <a:sym typeface="Huawei Sans" panose="020C0503030203020204" pitchFamily="34" charset="0"/>
            </a:endParaRPr>
          </a:p>
        </p:txBody>
      </p:sp>
      <p:sp>
        <p:nvSpPr>
          <p:cNvPr id="6" name="Rectangle 10435"/>
          <p:cNvSpPr>
            <a:spLocks noChangeArrowheads="1"/>
          </p:cNvSpPr>
          <p:nvPr/>
        </p:nvSpPr>
        <p:spPr bwMode="auto">
          <a:xfrm>
            <a:off x="4111012" y="2065439"/>
            <a:ext cx="2932906" cy="293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fontAlgn="ctr"/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  <a:sym typeface="Huawei Sans" panose="020C0503030203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961374" y="2404449"/>
            <a:ext cx="4685193" cy="3528000"/>
          </a:xfrm>
          <a:prstGeom prst="rect">
            <a:avLst/>
          </a:prstGeom>
          <a:solidFill>
            <a:srgbClr val="01B0F0">
              <a:alpha val="5000"/>
            </a:srgbClr>
          </a:solidFill>
          <a:ln>
            <a:solidFill>
              <a:srgbClr val="1AABE2">
                <a:alpha val="30000"/>
              </a:srgbClr>
            </a:solidFill>
          </a:ln>
        </p:spPr>
        <p:txBody>
          <a:bodyPr wrap="square" rtlCol="0">
            <a:noAutofit/>
          </a:bodyPr>
          <a:lstStyle>
            <a:defPPr>
              <a:defRPr lang="en-US"/>
            </a:defPPr>
            <a:lvl1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latin typeface="Arial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en-US" sz="1200" dirty="0" smtClean="0">
                <a:latin typeface="Huawei Sans" panose="020C0503030203020204" pitchFamily="34" charset="0"/>
              </a:rPr>
              <a:t>NAS </a:t>
            </a:r>
            <a:r>
              <a:rPr lang="ru-RU" sz="1200" dirty="0" smtClean="0">
                <a:latin typeface="Huawei Sans" panose="020C0503030203020204" pitchFamily="34" charset="0"/>
              </a:rPr>
              <a:t>собирает и осуществляет управление запросами пользователей на доступ в централизованной манере.</a:t>
            </a:r>
            <a:endParaRPr lang="ru-RU" sz="1200" dirty="0">
              <a:latin typeface="Huawei Sans" panose="020C0503030203020204" pitchFamily="34" charset="0"/>
            </a:endParaRPr>
          </a:p>
          <a:p>
            <a:pPr fontAlgn="ctr"/>
            <a:r>
              <a:rPr lang="ru-RU" sz="1200" dirty="0">
                <a:latin typeface="Huawei Sans" panose="020C0503030203020204" pitchFamily="34" charset="0"/>
              </a:rPr>
              <a:t>На NAS создается несколько доменов </a:t>
            </a:r>
            <a:r>
              <a:rPr lang="ru-RU" sz="1200" dirty="0" smtClean="0">
                <a:latin typeface="Huawei Sans" panose="020C0503030203020204" pitchFamily="34" charset="0"/>
              </a:rPr>
              <a:t>для менеджмента пользователей. </a:t>
            </a:r>
            <a:r>
              <a:rPr lang="ru-RU" sz="1200" dirty="0">
                <a:latin typeface="Huawei Sans" panose="020C0503030203020204" pitchFamily="34" charset="0"/>
              </a:rPr>
              <a:t>Различные домены могут быть связаны с разными схемами AAA, которые включают схему аутентификации, схему авторизации и схему учета.</a:t>
            </a:r>
          </a:p>
          <a:p>
            <a:pPr fontAlgn="ctr"/>
            <a:r>
              <a:rPr lang="ru-RU" sz="1200" dirty="0">
                <a:latin typeface="Huawei Sans" panose="020C0503030203020204" pitchFamily="34" charset="0"/>
              </a:rPr>
              <a:t>При получении запроса на доступ от пользователя NAS определяет домен, к которому принадлежит пользователь, на основе имени </a:t>
            </a:r>
            <a:r>
              <a:rPr lang="ru-RU" sz="1200" dirty="0" smtClean="0">
                <a:latin typeface="Huawei Sans" panose="020C0503030203020204" pitchFamily="34" charset="0"/>
              </a:rPr>
              <a:t>пользователя, осуществляет менеджмент пользователей </a:t>
            </a:r>
            <a:r>
              <a:rPr lang="ru-RU" sz="1200" dirty="0">
                <a:latin typeface="Huawei Sans" panose="020C0503030203020204" pitchFamily="34" charset="0"/>
              </a:rPr>
              <a:t>и контроль </a:t>
            </a:r>
            <a:r>
              <a:rPr lang="ru-RU" sz="1200" dirty="0" smtClean="0">
                <a:latin typeface="Huawei Sans" panose="020C0503030203020204" pitchFamily="34" charset="0"/>
              </a:rPr>
              <a:t>основанный </a:t>
            </a:r>
            <a:r>
              <a:rPr lang="ru-RU" sz="1200" dirty="0">
                <a:latin typeface="Huawei Sans" panose="020C0503030203020204" pitchFamily="34" charset="0"/>
              </a:rPr>
              <a:t>на AAA схемах, настроенных для данного домена.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547923" y="5349679"/>
            <a:ext cx="2690160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Huawei Sans" panose="020C0503030203020204" pitchFamily="34" charset="0"/>
              </a:rPr>
              <a:t>Общая архитектура AAA</a:t>
            </a:r>
          </a:p>
        </p:txBody>
      </p:sp>
      <p:sp>
        <p:nvSpPr>
          <p:cNvPr id="10" name="圆角矩形 9"/>
          <p:cNvSpPr/>
          <p:nvPr/>
        </p:nvSpPr>
        <p:spPr>
          <a:xfrm>
            <a:off x="673187" y="2618228"/>
            <a:ext cx="1807241" cy="3531167"/>
          </a:xfrm>
          <a:prstGeom prst="roundRect">
            <a:avLst/>
          </a:prstGeom>
          <a:solidFill>
            <a:srgbClr val="F4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defTabSz="914400" fontAlgn="ctr">
              <a:lnSpc>
                <a:spcPts val="2200"/>
              </a:lnSpc>
            </a:pPr>
            <a:endParaRPr lang="zh-CN" altLang="en-US" sz="1600" kern="0">
              <a:solidFill>
                <a:srgbClr val="EC7061"/>
              </a:solidFill>
              <a:latin typeface="Huawei Sans" panose="020C0503030203020204" pitchFamily="34" charset="0"/>
              <a:ea typeface="方正兰亭黑简体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6569" y="2272746"/>
            <a:ext cx="1681538" cy="29237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ctr" fontAlgn="ctr"/>
            <a:r>
              <a:rPr lang="ru-RU" sz="1600" dirty="0">
                <a:latin typeface="Huawei Sans" panose="020C0503030203020204" pitchFamily="34" charset="0"/>
              </a:rPr>
              <a:t>Пользователь</a:t>
            </a:r>
          </a:p>
        </p:txBody>
      </p:sp>
      <p:sp>
        <p:nvSpPr>
          <p:cNvPr id="36" name="Freeform 159"/>
          <p:cNvSpPr>
            <a:spLocks noChangeAspect="1"/>
          </p:cNvSpPr>
          <p:nvPr/>
        </p:nvSpPr>
        <p:spPr>
          <a:xfrm flipH="1">
            <a:off x="4543205" y="3589775"/>
            <a:ext cx="1611542" cy="842400"/>
          </a:xfrm>
          <a:custGeom>
            <a:avLst/>
            <a:gdLst>
              <a:gd name="connsiteX0" fmla="*/ 2693983 w 4431601"/>
              <a:gd name="connsiteY0" fmla="*/ 0 h 2316519"/>
              <a:gd name="connsiteX1" fmla="*/ 1918242 w 4431601"/>
              <a:gd name="connsiteY1" fmla="*/ 324162 h 2316519"/>
              <a:gd name="connsiteX2" fmla="*/ 1859647 w 4431601"/>
              <a:gd name="connsiteY2" fmla="*/ 395807 h 2316519"/>
              <a:gd name="connsiteX3" fmla="*/ 1815580 w 4431601"/>
              <a:gd name="connsiteY3" fmla="*/ 362462 h 2316519"/>
              <a:gd name="connsiteX4" fmla="*/ 1347603 w 4431601"/>
              <a:gd name="connsiteY4" fmla="*/ 231362 h 2316519"/>
              <a:gd name="connsiteX5" fmla="*/ 527605 w 4431601"/>
              <a:gd name="connsiteY5" fmla="*/ 844290 h 2316519"/>
              <a:gd name="connsiteX6" fmla="*/ 523639 w 4431601"/>
              <a:gd name="connsiteY6" fmla="*/ 880372 h 2316519"/>
              <a:gd name="connsiteX7" fmla="*/ 444716 w 4431601"/>
              <a:gd name="connsiteY7" fmla="*/ 905088 h 2316519"/>
              <a:gd name="connsiteX8" fmla="*/ 0 w 4431601"/>
              <a:gd name="connsiteY8" fmla="*/ 1581940 h 2316519"/>
              <a:gd name="connsiteX9" fmla="*/ 653694 w 4431601"/>
              <a:gd name="connsiteY9" fmla="*/ 2312727 h 2316519"/>
              <a:gd name="connsiteX10" fmla="*/ 653931 w 4431601"/>
              <a:gd name="connsiteY10" fmla="*/ 2312739 h 2316519"/>
              <a:gd name="connsiteX11" fmla="*/ 653931 w 4431601"/>
              <a:gd name="connsiteY11" fmla="*/ 2316518 h 2316519"/>
              <a:gd name="connsiteX12" fmla="*/ 728123 w 4431601"/>
              <a:gd name="connsiteY12" fmla="*/ 2316518 h 2316519"/>
              <a:gd name="connsiteX13" fmla="*/ 728142 w 4431601"/>
              <a:gd name="connsiteY13" fmla="*/ 2316519 h 2316519"/>
              <a:gd name="connsiteX14" fmla="*/ 728162 w 4431601"/>
              <a:gd name="connsiteY14" fmla="*/ 2316518 h 2316519"/>
              <a:gd name="connsiteX15" fmla="*/ 3745239 w 4431601"/>
              <a:gd name="connsiteY15" fmla="*/ 2316518 h 2316519"/>
              <a:gd name="connsiteX16" fmla="*/ 3745249 w 4431601"/>
              <a:gd name="connsiteY16" fmla="*/ 2316519 h 2316519"/>
              <a:gd name="connsiteX17" fmla="*/ 3745259 w 4431601"/>
              <a:gd name="connsiteY17" fmla="*/ 2316518 h 2316519"/>
              <a:gd name="connsiteX18" fmla="*/ 3788771 w 4431601"/>
              <a:gd name="connsiteY18" fmla="*/ 2316518 h 2316519"/>
              <a:gd name="connsiteX19" fmla="*/ 3788771 w 4431601"/>
              <a:gd name="connsiteY19" fmla="*/ 2312093 h 2316519"/>
              <a:gd name="connsiteX20" fmla="*/ 3883573 w 4431601"/>
              <a:gd name="connsiteY20" fmla="*/ 2302452 h 2316519"/>
              <a:gd name="connsiteX21" fmla="*/ 4431601 w 4431601"/>
              <a:gd name="connsiteY21" fmla="*/ 1624103 h 2316519"/>
              <a:gd name="connsiteX22" fmla="*/ 3883573 w 4431601"/>
              <a:gd name="connsiteY22" fmla="*/ 945754 h 2316519"/>
              <a:gd name="connsiteX23" fmla="*/ 3773844 w 4431601"/>
              <a:gd name="connsiteY23" fmla="*/ 934595 h 2316519"/>
              <a:gd name="connsiteX24" fmla="*/ 3768759 w 4431601"/>
              <a:gd name="connsiteY24" fmla="*/ 883707 h 2316519"/>
              <a:gd name="connsiteX25" fmla="*/ 2693983 w 4431601"/>
              <a:gd name="connsiteY25" fmla="*/ 0 h 231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31601" h="2316519">
                <a:moveTo>
                  <a:pt x="2693983" y="0"/>
                </a:moveTo>
                <a:cubicBezTo>
                  <a:pt x="2391037" y="0"/>
                  <a:pt x="2116771" y="123878"/>
                  <a:pt x="1918242" y="324162"/>
                </a:cubicBezTo>
                <a:lnTo>
                  <a:pt x="1859647" y="395807"/>
                </a:lnTo>
                <a:lnTo>
                  <a:pt x="1815580" y="362462"/>
                </a:lnTo>
                <a:cubicBezTo>
                  <a:pt x="1681993" y="279692"/>
                  <a:pt x="1520952" y="231362"/>
                  <a:pt x="1347603" y="231362"/>
                </a:cubicBezTo>
                <a:cubicBezTo>
                  <a:pt x="943122" y="231362"/>
                  <a:pt x="605652" y="494493"/>
                  <a:pt x="527605" y="844290"/>
                </a:cubicBezTo>
                <a:lnTo>
                  <a:pt x="523639" y="880372"/>
                </a:lnTo>
                <a:lnTo>
                  <a:pt x="444716" y="905088"/>
                </a:lnTo>
                <a:cubicBezTo>
                  <a:pt x="183375" y="1016603"/>
                  <a:pt x="0" y="1277667"/>
                  <a:pt x="0" y="1581940"/>
                </a:cubicBezTo>
                <a:cubicBezTo>
                  <a:pt x="0" y="1962281"/>
                  <a:pt x="286523" y="2275109"/>
                  <a:pt x="653694" y="2312727"/>
                </a:cubicBezTo>
                <a:lnTo>
                  <a:pt x="653931" y="2312739"/>
                </a:lnTo>
                <a:lnTo>
                  <a:pt x="653931" y="2316518"/>
                </a:lnTo>
                <a:lnTo>
                  <a:pt x="728123" y="2316518"/>
                </a:lnTo>
                <a:lnTo>
                  <a:pt x="728142" y="2316519"/>
                </a:lnTo>
                <a:lnTo>
                  <a:pt x="728162" y="2316518"/>
                </a:lnTo>
                <a:lnTo>
                  <a:pt x="3745239" y="2316518"/>
                </a:lnTo>
                <a:lnTo>
                  <a:pt x="3745249" y="2316519"/>
                </a:lnTo>
                <a:lnTo>
                  <a:pt x="3745259" y="2316518"/>
                </a:lnTo>
                <a:lnTo>
                  <a:pt x="3788771" y="2316518"/>
                </a:lnTo>
                <a:lnTo>
                  <a:pt x="3788771" y="2312093"/>
                </a:lnTo>
                <a:lnTo>
                  <a:pt x="3883573" y="2302452"/>
                </a:lnTo>
                <a:cubicBezTo>
                  <a:pt x="4196332" y="2237887"/>
                  <a:pt x="4431601" y="1958713"/>
                  <a:pt x="4431601" y="1624103"/>
                </a:cubicBezTo>
                <a:cubicBezTo>
                  <a:pt x="4431601" y="1289493"/>
                  <a:pt x="4196332" y="1010319"/>
                  <a:pt x="3883573" y="945754"/>
                </a:cubicBezTo>
                <a:lnTo>
                  <a:pt x="3773844" y="934595"/>
                </a:lnTo>
                <a:lnTo>
                  <a:pt x="3768759" y="883707"/>
                </a:lnTo>
                <a:cubicBezTo>
                  <a:pt x="3666462" y="379376"/>
                  <a:pt x="3224139" y="0"/>
                  <a:pt x="2693983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algn="ctr" fontAlgn="ctr"/>
            <a:r>
              <a:rPr lang="ru-RU" sz="1600" dirty="0">
                <a:solidFill>
                  <a:schemeClr val="tx1"/>
                </a:solidFill>
                <a:latin typeface="Huawei Sans" panose="020C0503030203020204" pitchFamily="34" charset="0"/>
              </a:rPr>
              <a:t>IP-сеть</a:t>
            </a:r>
          </a:p>
        </p:txBody>
      </p:sp>
      <p:cxnSp>
        <p:nvCxnSpPr>
          <p:cNvPr id="25" name="直接连接符 24"/>
          <p:cNvCxnSpPr>
            <a:stCxn id="24" idx="3"/>
          </p:cNvCxnSpPr>
          <p:nvPr/>
        </p:nvCxnSpPr>
        <p:spPr>
          <a:xfrm>
            <a:off x="1767385" y="2991814"/>
            <a:ext cx="1749157" cy="111605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21" idx="3"/>
          </p:cNvCxnSpPr>
          <p:nvPr/>
        </p:nvCxnSpPr>
        <p:spPr>
          <a:xfrm>
            <a:off x="1767385" y="4212089"/>
            <a:ext cx="2354407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28322" y="4005089"/>
            <a:ext cx="539063" cy="414000"/>
          </a:xfrm>
          <a:prstGeom prst="rect">
            <a:avLst/>
          </a:prstGeom>
        </p:spPr>
      </p:pic>
      <p:sp>
        <p:nvSpPr>
          <p:cNvPr id="23" name="Freeform 159"/>
          <p:cNvSpPr>
            <a:spLocks noChangeAspect="1"/>
          </p:cNvSpPr>
          <p:nvPr/>
        </p:nvSpPr>
        <p:spPr>
          <a:xfrm flipH="1">
            <a:off x="2625816" y="3590510"/>
            <a:ext cx="1608732" cy="840931"/>
          </a:xfrm>
          <a:custGeom>
            <a:avLst/>
            <a:gdLst>
              <a:gd name="connsiteX0" fmla="*/ 2693983 w 4431601"/>
              <a:gd name="connsiteY0" fmla="*/ 0 h 2316519"/>
              <a:gd name="connsiteX1" fmla="*/ 1918242 w 4431601"/>
              <a:gd name="connsiteY1" fmla="*/ 324162 h 2316519"/>
              <a:gd name="connsiteX2" fmla="*/ 1859647 w 4431601"/>
              <a:gd name="connsiteY2" fmla="*/ 395807 h 2316519"/>
              <a:gd name="connsiteX3" fmla="*/ 1815580 w 4431601"/>
              <a:gd name="connsiteY3" fmla="*/ 362462 h 2316519"/>
              <a:gd name="connsiteX4" fmla="*/ 1347603 w 4431601"/>
              <a:gd name="connsiteY4" fmla="*/ 231362 h 2316519"/>
              <a:gd name="connsiteX5" fmla="*/ 527605 w 4431601"/>
              <a:gd name="connsiteY5" fmla="*/ 844290 h 2316519"/>
              <a:gd name="connsiteX6" fmla="*/ 523639 w 4431601"/>
              <a:gd name="connsiteY6" fmla="*/ 880372 h 2316519"/>
              <a:gd name="connsiteX7" fmla="*/ 444716 w 4431601"/>
              <a:gd name="connsiteY7" fmla="*/ 905088 h 2316519"/>
              <a:gd name="connsiteX8" fmla="*/ 0 w 4431601"/>
              <a:gd name="connsiteY8" fmla="*/ 1581940 h 2316519"/>
              <a:gd name="connsiteX9" fmla="*/ 653694 w 4431601"/>
              <a:gd name="connsiteY9" fmla="*/ 2312727 h 2316519"/>
              <a:gd name="connsiteX10" fmla="*/ 653931 w 4431601"/>
              <a:gd name="connsiteY10" fmla="*/ 2312739 h 2316519"/>
              <a:gd name="connsiteX11" fmla="*/ 653931 w 4431601"/>
              <a:gd name="connsiteY11" fmla="*/ 2316518 h 2316519"/>
              <a:gd name="connsiteX12" fmla="*/ 728123 w 4431601"/>
              <a:gd name="connsiteY12" fmla="*/ 2316518 h 2316519"/>
              <a:gd name="connsiteX13" fmla="*/ 728142 w 4431601"/>
              <a:gd name="connsiteY13" fmla="*/ 2316519 h 2316519"/>
              <a:gd name="connsiteX14" fmla="*/ 728162 w 4431601"/>
              <a:gd name="connsiteY14" fmla="*/ 2316518 h 2316519"/>
              <a:gd name="connsiteX15" fmla="*/ 3745239 w 4431601"/>
              <a:gd name="connsiteY15" fmla="*/ 2316518 h 2316519"/>
              <a:gd name="connsiteX16" fmla="*/ 3745249 w 4431601"/>
              <a:gd name="connsiteY16" fmla="*/ 2316519 h 2316519"/>
              <a:gd name="connsiteX17" fmla="*/ 3745259 w 4431601"/>
              <a:gd name="connsiteY17" fmla="*/ 2316518 h 2316519"/>
              <a:gd name="connsiteX18" fmla="*/ 3788771 w 4431601"/>
              <a:gd name="connsiteY18" fmla="*/ 2316518 h 2316519"/>
              <a:gd name="connsiteX19" fmla="*/ 3788771 w 4431601"/>
              <a:gd name="connsiteY19" fmla="*/ 2312093 h 2316519"/>
              <a:gd name="connsiteX20" fmla="*/ 3883573 w 4431601"/>
              <a:gd name="connsiteY20" fmla="*/ 2302452 h 2316519"/>
              <a:gd name="connsiteX21" fmla="*/ 4431601 w 4431601"/>
              <a:gd name="connsiteY21" fmla="*/ 1624103 h 2316519"/>
              <a:gd name="connsiteX22" fmla="*/ 3883573 w 4431601"/>
              <a:gd name="connsiteY22" fmla="*/ 945754 h 2316519"/>
              <a:gd name="connsiteX23" fmla="*/ 3773844 w 4431601"/>
              <a:gd name="connsiteY23" fmla="*/ 934595 h 2316519"/>
              <a:gd name="connsiteX24" fmla="*/ 3768759 w 4431601"/>
              <a:gd name="connsiteY24" fmla="*/ 883707 h 2316519"/>
              <a:gd name="connsiteX25" fmla="*/ 2693983 w 4431601"/>
              <a:gd name="connsiteY25" fmla="*/ 0 h 231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31601" h="2316519">
                <a:moveTo>
                  <a:pt x="2693983" y="0"/>
                </a:moveTo>
                <a:cubicBezTo>
                  <a:pt x="2391037" y="0"/>
                  <a:pt x="2116771" y="123878"/>
                  <a:pt x="1918242" y="324162"/>
                </a:cubicBezTo>
                <a:lnTo>
                  <a:pt x="1859647" y="395807"/>
                </a:lnTo>
                <a:lnTo>
                  <a:pt x="1815580" y="362462"/>
                </a:lnTo>
                <a:cubicBezTo>
                  <a:pt x="1681993" y="279692"/>
                  <a:pt x="1520952" y="231362"/>
                  <a:pt x="1347603" y="231362"/>
                </a:cubicBezTo>
                <a:cubicBezTo>
                  <a:pt x="943122" y="231362"/>
                  <a:pt x="605652" y="494493"/>
                  <a:pt x="527605" y="844290"/>
                </a:cubicBezTo>
                <a:lnTo>
                  <a:pt x="523639" y="880372"/>
                </a:lnTo>
                <a:lnTo>
                  <a:pt x="444716" y="905088"/>
                </a:lnTo>
                <a:cubicBezTo>
                  <a:pt x="183375" y="1016603"/>
                  <a:pt x="0" y="1277667"/>
                  <a:pt x="0" y="1581940"/>
                </a:cubicBezTo>
                <a:cubicBezTo>
                  <a:pt x="0" y="1962281"/>
                  <a:pt x="286523" y="2275109"/>
                  <a:pt x="653694" y="2312727"/>
                </a:cubicBezTo>
                <a:lnTo>
                  <a:pt x="653931" y="2312739"/>
                </a:lnTo>
                <a:lnTo>
                  <a:pt x="653931" y="2316518"/>
                </a:lnTo>
                <a:lnTo>
                  <a:pt x="728123" y="2316518"/>
                </a:lnTo>
                <a:lnTo>
                  <a:pt x="728142" y="2316519"/>
                </a:lnTo>
                <a:lnTo>
                  <a:pt x="728162" y="2316518"/>
                </a:lnTo>
                <a:lnTo>
                  <a:pt x="3745239" y="2316518"/>
                </a:lnTo>
                <a:lnTo>
                  <a:pt x="3745249" y="2316519"/>
                </a:lnTo>
                <a:lnTo>
                  <a:pt x="3745259" y="2316518"/>
                </a:lnTo>
                <a:lnTo>
                  <a:pt x="3788771" y="2316518"/>
                </a:lnTo>
                <a:lnTo>
                  <a:pt x="3788771" y="2312093"/>
                </a:lnTo>
                <a:lnTo>
                  <a:pt x="3883573" y="2302452"/>
                </a:lnTo>
                <a:cubicBezTo>
                  <a:pt x="4196332" y="2237887"/>
                  <a:pt x="4431601" y="1958713"/>
                  <a:pt x="4431601" y="1624103"/>
                </a:cubicBezTo>
                <a:cubicBezTo>
                  <a:pt x="4431601" y="1289493"/>
                  <a:pt x="4196332" y="1010319"/>
                  <a:pt x="3883573" y="945754"/>
                </a:cubicBezTo>
                <a:lnTo>
                  <a:pt x="3773844" y="934595"/>
                </a:lnTo>
                <a:lnTo>
                  <a:pt x="3768759" y="883707"/>
                </a:lnTo>
                <a:cubicBezTo>
                  <a:pt x="3666462" y="379376"/>
                  <a:pt x="3224139" y="0"/>
                  <a:pt x="2693983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 anchorCtr="1">
            <a:noAutofit/>
          </a:bodyPr>
          <a:lstStyle/>
          <a:p>
            <a:pPr algn="ctr" fontAlgn="ctr"/>
            <a:r>
              <a:rPr lang="ru-RU" sz="1600" dirty="0">
                <a:solidFill>
                  <a:schemeClr val="tx1"/>
                </a:solidFill>
                <a:latin typeface="Huawei Sans" panose="020C0503030203020204" pitchFamily="34" charset="0"/>
              </a:rPr>
              <a:t>IP-сеть</a:t>
            </a:r>
          </a:p>
        </p:txBody>
      </p:sp>
      <p:pic>
        <p:nvPicPr>
          <p:cNvPr id="24" name="图片 23" descr="PC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28322" y="2784814"/>
            <a:ext cx="539063" cy="41400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48233" y="3306960"/>
            <a:ext cx="2824758" cy="4085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>
                <a:latin typeface="Huawei Sans" panose="020C0503030203020204" pitchFamily="34" charset="0"/>
              </a:rPr>
              <a:t>Пользователь </a:t>
            </a:r>
            <a:r>
              <a:rPr lang="ru-RU" sz="1400" dirty="0" smtClean="0">
                <a:latin typeface="Huawei Sans" panose="020C0503030203020204" pitchFamily="34" charset="0"/>
              </a:rPr>
              <a:t>1</a:t>
            </a:r>
            <a:endParaRPr lang="en-US" sz="1400" dirty="0" smtClean="0">
              <a:latin typeface="Huawei Sans" panose="020C0503030203020204" pitchFamily="34" charset="0"/>
            </a:endParaRPr>
          </a:p>
          <a:p>
            <a:pPr algn="ctr" fontAlgn="ctr"/>
            <a:r>
              <a:rPr lang="ru-RU" sz="1400" dirty="0" smtClean="0">
                <a:latin typeface="Huawei Sans" panose="020C0503030203020204" pitchFamily="34" charset="0"/>
              </a:rPr>
              <a:t>@</a:t>
            </a:r>
            <a:r>
              <a:rPr lang="ru-RU" sz="1400" dirty="0">
                <a:latin typeface="Huawei Sans" panose="020C0503030203020204" pitchFamily="34" charset="0"/>
              </a:rPr>
              <a:t>Домен 1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45144" y="4433552"/>
            <a:ext cx="2699311" cy="4198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>
                <a:latin typeface="Huawei Sans" panose="020C0503030203020204" pitchFamily="34" charset="0"/>
              </a:rPr>
              <a:t>Пользователь </a:t>
            </a:r>
            <a:r>
              <a:rPr lang="ru-RU" sz="1400" dirty="0" smtClean="0">
                <a:latin typeface="Huawei Sans" panose="020C0503030203020204" pitchFamily="34" charset="0"/>
              </a:rPr>
              <a:t>2</a:t>
            </a:r>
            <a:endParaRPr lang="en-US" sz="1400" dirty="0" smtClean="0">
              <a:latin typeface="Huawei Sans" panose="020C0503030203020204" pitchFamily="34" charset="0"/>
            </a:endParaRPr>
          </a:p>
          <a:p>
            <a:pPr algn="ctr" fontAlgn="ctr"/>
            <a:r>
              <a:rPr lang="ru-RU" sz="1400" dirty="0" smtClean="0">
                <a:latin typeface="Huawei Sans" panose="020C0503030203020204" pitchFamily="34" charset="0"/>
              </a:rPr>
              <a:t>@</a:t>
            </a:r>
            <a:r>
              <a:rPr lang="ru-RU" sz="1400" dirty="0">
                <a:latin typeface="Huawei Sans" panose="020C0503030203020204" pitchFamily="34" charset="0"/>
              </a:rPr>
              <a:t>Домен 2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-126191" y="5551145"/>
            <a:ext cx="3491417" cy="5982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>
                <a:latin typeface="Huawei Sans" panose="020C0503030203020204" pitchFamily="34" charset="0"/>
              </a:rPr>
              <a:t>Пользователь </a:t>
            </a:r>
            <a:r>
              <a:rPr lang="ru-RU" sz="1400" dirty="0" smtClean="0">
                <a:latin typeface="Huawei Sans" panose="020C0503030203020204" pitchFamily="34" charset="0"/>
              </a:rPr>
              <a:t>3</a:t>
            </a:r>
            <a:endParaRPr lang="en-US" sz="1400" dirty="0" smtClean="0">
              <a:latin typeface="Huawei Sans" panose="020C0503030203020204" pitchFamily="34" charset="0"/>
            </a:endParaRPr>
          </a:p>
          <a:p>
            <a:pPr algn="ctr" fontAlgn="ctr"/>
            <a:r>
              <a:rPr lang="ru-RU" sz="1400" dirty="0" smtClean="0">
                <a:latin typeface="Huawei Sans" panose="020C0503030203020204" pitchFamily="34" charset="0"/>
              </a:rPr>
              <a:t>@</a:t>
            </a:r>
            <a:r>
              <a:rPr lang="ru-RU" sz="1400" dirty="0">
                <a:latin typeface="Huawei Sans" panose="020C0503030203020204" pitchFamily="34" charset="0"/>
              </a:rPr>
              <a:t>Домен 3</a:t>
            </a:r>
          </a:p>
        </p:txBody>
      </p:sp>
      <p:pic>
        <p:nvPicPr>
          <p:cNvPr id="34" name="Picture 12" descr="E:\2016.01\1.12 扁平化图标\蓝色\AR-蓝色最新-4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937" y="4010975"/>
            <a:ext cx="540000" cy="441818"/>
          </a:xfrm>
          <a:prstGeom prst="rect">
            <a:avLst/>
          </a:prstGeom>
          <a:noFill/>
        </p:spPr>
      </p:pic>
      <p:sp>
        <p:nvSpPr>
          <p:cNvPr id="35" name="文本框 34"/>
          <p:cNvSpPr txBox="1"/>
          <p:nvPr/>
        </p:nvSpPr>
        <p:spPr>
          <a:xfrm>
            <a:off x="4041972" y="4455757"/>
            <a:ext cx="715894" cy="3807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600" dirty="0">
                <a:latin typeface="Huawei Sans" panose="020C0503030203020204" pitchFamily="34" charset="0"/>
              </a:rPr>
              <a:t>NAS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611635" y="4455757"/>
            <a:ext cx="1234633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600" dirty="0" smtClean="0">
                <a:latin typeface="Huawei Sans" panose="020C0503030203020204" pitchFamily="34" charset="0"/>
              </a:rPr>
              <a:t>AAA</a:t>
            </a:r>
          </a:p>
          <a:p>
            <a:pPr algn="ctr" fontAlgn="ctr"/>
            <a:r>
              <a:rPr lang="ru-RU" sz="1600" dirty="0" smtClean="0">
                <a:latin typeface="Huawei Sans" panose="020C0503030203020204" pitchFamily="34" charset="0"/>
              </a:rPr>
              <a:t>Сервер</a:t>
            </a:r>
            <a:endParaRPr lang="ru-RU" sz="1600" dirty="0">
              <a:latin typeface="Huawei Sans" panose="020C0503030203020204" pitchFamily="34" charset="0"/>
            </a:endParaRPr>
          </a:p>
        </p:txBody>
      </p:sp>
      <p:pic>
        <p:nvPicPr>
          <p:cNvPr id="39" name="图片 38" descr="internet-蓝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6382" y="2882065"/>
            <a:ext cx="922030" cy="468000"/>
          </a:xfrm>
          <a:prstGeom prst="rect">
            <a:avLst/>
          </a:prstGeom>
        </p:spPr>
      </p:pic>
      <p:cxnSp>
        <p:nvCxnSpPr>
          <p:cNvPr id="40" name="直接连接符 39"/>
          <p:cNvCxnSpPr>
            <a:stCxn id="39" idx="2"/>
            <a:endCxn id="34" idx="0"/>
          </p:cNvCxnSpPr>
          <p:nvPr/>
        </p:nvCxnSpPr>
        <p:spPr>
          <a:xfrm flipH="1">
            <a:off x="4413937" y="3350065"/>
            <a:ext cx="0" cy="66091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 descr="交换机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55982" y="4007493"/>
            <a:ext cx="540000" cy="441817"/>
          </a:xfrm>
          <a:prstGeom prst="rect">
            <a:avLst/>
          </a:prstGeom>
        </p:spPr>
      </p:pic>
      <p:cxnSp>
        <p:nvCxnSpPr>
          <p:cNvPr id="27" name="直接连接符 26"/>
          <p:cNvCxnSpPr>
            <a:endCxn id="23" idx="20"/>
          </p:cNvCxnSpPr>
          <p:nvPr/>
        </p:nvCxnSpPr>
        <p:spPr>
          <a:xfrm flipV="1">
            <a:off x="1637537" y="4426334"/>
            <a:ext cx="1187221" cy="936867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故障链路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27853" y="5099017"/>
            <a:ext cx="540000" cy="402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64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800" dirty="0"/>
              <a:t>AAA поддерживает следующие режимы аутентификации: без аутентификации, локальная аутентификация и удаленная аутентификация.</a:t>
            </a:r>
          </a:p>
        </p:txBody>
      </p:sp>
      <p:sp>
        <p:nvSpPr>
          <p:cNvPr id="163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Аутентификация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62526" y="2425733"/>
            <a:ext cx="9293565" cy="3041184"/>
            <a:chOff x="962526" y="2262443"/>
            <a:chExt cx="9293565" cy="3041184"/>
          </a:xfrm>
        </p:grpSpPr>
        <p:sp>
          <p:nvSpPr>
            <p:cNvPr id="32" name="Freeform 159"/>
            <p:cNvSpPr>
              <a:spLocks noChangeAspect="1"/>
            </p:cNvSpPr>
            <p:nvPr/>
          </p:nvSpPr>
          <p:spPr>
            <a:xfrm flipH="1">
              <a:off x="6721764" y="2574379"/>
              <a:ext cx="2640214" cy="1592126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t" anchorCtr="0">
              <a:noAutofit/>
            </a:bodyPr>
            <a:lstStyle/>
            <a:p>
              <a:pPr algn="ctr" fontAlgn="ctr"/>
              <a:endParaRPr lang="en-US" sz="140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  <a:p>
              <a:pPr algn="ctr" fontAlgn="ctr"/>
              <a:r>
                <a:rPr lang="ru-RU" sz="1400" dirty="0">
                  <a:solidFill>
                    <a:schemeClr val="tx1"/>
                  </a:solidFill>
                  <a:latin typeface="Huawei Sans" panose="020C0503030203020204" pitchFamily="34" charset="0"/>
                </a:rPr>
                <a:t>IP-сеть</a:t>
              </a:r>
            </a:p>
          </p:txBody>
        </p:sp>
        <p:cxnSp>
          <p:nvCxnSpPr>
            <p:cNvPr id="34" name="直接连接符 33"/>
            <p:cNvCxnSpPr>
              <a:stCxn id="40" idx="3"/>
            </p:cNvCxnSpPr>
            <p:nvPr/>
          </p:nvCxnSpPr>
          <p:spPr>
            <a:xfrm>
              <a:off x="2941226" y="2469443"/>
              <a:ext cx="2064605" cy="87605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36" idx="3"/>
            </p:cNvCxnSpPr>
            <p:nvPr/>
          </p:nvCxnSpPr>
          <p:spPr>
            <a:xfrm>
              <a:off x="2941226" y="3689718"/>
              <a:ext cx="2354407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6" name="图片 35" descr="PC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02163" y="3482718"/>
              <a:ext cx="539063" cy="414000"/>
            </a:xfrm>
            <a:prstGeom prst="rect">
              <a:avLst/>
            </a:prstGeom>
          </p:spPr>
        </p:pic>
        <p:pic>
          <p:nvPicPr>
            <p:cNvPr id="37" name="图片 36" descr="故障链路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01694" y="4576646"/>
              <a:ext cx="540000" cy="402667"/>
            </a:xfrm>
            <a:prstGeom prst="rect">
              <a:avLst/>
            </a:prstGeom>
          </p:spPr>
        </p:pic>
        <p:sp>
          <p:nvSpPr>
            <p:cNvPr id="39" name="Freeform 159"/>
            <p:cNvSpPr>
              <a:spLocks noChangeAspect="1"/>
            </p:cNvSpPr>
            <p:nvPr/>
          </p:nvSpPr>
          <p:spPr>
            <a:xfrm flipH="1">
              <a:off x="3705834" y="2575119"/>
              <a:ext cx="2638800" cy="1379377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r>
                <a:rPr lang="ru-RU" sz="1400" dirty="0">
                  <a:solidFill>
                    <a:schemeClr val="tx1"/>
                  </a:solidFill>
                  <a:latin typeface="Huawei Sans" panose="020C0503030203020204" pitchFamily="34" charset="0"/>
                </a:rPr>
                <a:t>IP-сеть</a:t>
              </a:r>
            </a:p>
          </p:txBody>
        </p:sp>
        <p:pic>
          <p:nvPicPr>
            <p:cNvPr id="40" name="图片 39" descr="PC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02163" y="2262443"/>
              <a:ext cx="539063" cy="414000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962526" y="2784589"/>
              <a:ext cx="2547699" cy="36538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ctr"/>
              <a:r>
                <a:rPr lang="ru-RU" sz="1200" dirty="0">
                  <a:latin typeface="Huawei Sans" panose="020C0503030203020204" pitchFamily="34" charset="0"/>
                </a:rPr>
                <a:t>Пользователь 1@Домен 1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078896" y="3935745"/>
              <a:ext cx="2314957" cy="35604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ctr"/>
              <a:r>
                <a:rPr lang="ru-RU" sz="1200" dirty="0">
                  <a:latin typeface="Huawei Sans" panose="020C0503030203020204" pitchFamily="34" charset="0"/>
                </a:rPr>
                <a:t>Пользователь 2@Домен 2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078896" y="4995850"/>
              <a:ext cx="2314958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ctr"/>
              <a:r>
                <a:rPr lang="ru-RU" sz="1200" dirty="0">
                  <a:latin typeface="Huawei Sans" panose="020C0503030203020204" pitchFamily="34" charset="0"/>
                </a:rPr>
                <a:t>Пользователь 3@Домен 3</a:t>
              </a:r>
            </a:p>
          </p:txBody>
        </p:sp>
        <p:cxnSp>
          <p:nvCxnSpPr>
            <p:cNvPr id="7" name="直接箭头连接符 6"/>
            <p:cNvCxnSpPr/>
            <p:nvPr/>
          </p:nvCxnSpPr>
          <p:spPr>
            <a:xfrm flipV="1">
              <a:off x="3214163" y="4110617"/>
              <a:ext cx="1666088" cy="576022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 rot="20448344">
              <a:off x="3039753" y="4093762"/>
              <a:ext cx="2199641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100" dirty="0">
                  <a:latin typeface="Huawei Sans" panose="020C0503030203020204" pitchFamily="34" charset="0"/>
                </a:rPr>
                <a:t>Имя пользователя и пароль</a:t>
              </a:r>
            </a:p>
          </p:txBody>
        </p:sp>
        <p:cxnSp>
          <p:nvCxnSpPr>
            <p:cNvPr id="15" name="直接箭头连接符 14"/>
            <p:cNvCxnSpPr/>
            <p:nvPr/>
          </p:nvCxnSpPr>
          <p:spPr>
            <a:xfrm>
              <a:off x="3024553" y="3579003"/>
              <a:ext cx="1343272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2955519" y="3318173"/>
              <a:ext cx="2199641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100" dirty="0">
                  <a:latin typeface="Huawei Sans" panose="020C0503030203020204" pitchFamily="34" charset="0"/>
                </a:rPr>
                <a:t>Имя пользователя и пароль</a:t>
              </a:r>
            </a:p>
          </p:txBody>
        </p:sp>
        <p:pic>
          <p:nvPicPr>
            <p:cNvPr id="31" name="Picture 12" descr="E:\2016.01\1.12 扁平化图标\蓝色\AR-蓝色最新-40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283797" y="3515367"/>
              <a:ext cx="540000" cy="441818"/>
            </a:xfrm>
            <a:prstGeom prst="rect">
              <a:avLst/>
            </a:prstGeom>
            <a:noFill/>
          </p:spPr>
        </p:pic>
        <p:pic>
          <p:nvPicPr>
            <p:cNvPr id="33" name="图片 32" descr="交换机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185735" y="3514109"/>
              <a:ext cx="540000" cy="441817"/>
            </a:xfrm>
            <a:prstGeom prst="rect">
              <a:avLst/>
            </a:prstGeom>
          </p:spPr>
        </p:pic>
        <p:pic>
          <p:nvPicPr>
            <p:cNvPr id="38" name="图片 37" descr="internet-蓝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072184" y="2388834"/>
              <a:ext cx="922030" cy="468000"/>
            </a:xfrm>
            <a:prstGeom prst="rect">
              <a:avLst/>
            </a:prstGeom>
          </p:spPr>
        </p:pic>
        <p:cxnSp>
          <p:nvCxnSpPr>
            <p:cNvPr id="54" name="直接连接符 53"/>
            <p:cNvCxnSpPr>
              <a:stCxn id="38" idx="2"/>
            </p:cNvCxnSpPr>
            <p:nvPr/>
          </p:nvCxnSpPr>
          <p:spPr>
            <a:xfrm flipH="1">
              <a:off x="6529739" y="2856834"/>
              <a:ext cx="0" cy="66091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56"/>
            <p:cNvSpPr txBox="1"/>
            <p:nvPr/>
          </p:nvSpPr>
          <p:spPr>
            <a:xfrm>
              <a:off x="6237953" y="3952375"/>
              <a:ext cx="585417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ctr"/>
              <a:r>
                <a:rPr lang="ru-RU" sz="1400" dirty="0">
                  <a:latin typeface="Huawei Sans" panose="020C0503030203020204" pitchFamily="34" charset="0"/>
                </a:rPr>
                <a:t>NAS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8842265" y="3958387"/>
              <a:ext cx="1234633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ctr"/>
              <a:r>
                <a:rPr lang="ru-RU" sz="1400" dirty="0">
                  <a:latin typeface="Huawei Sans" panose="020C0503030203020204" pitchFamily="34" charset="0"/>
                </a:rPr>
                <a:t>Сервер AAA</a:t>
              </a:r>
            </a:p>
          </p:txBody>
        </p:sp>
        <p:cxnSp>
          <p:nvCxnSpPr>
            <p:cNvPr id="13" name="直接箭头连接符 12"/>
            <p:cNvCxnSpPr/>
            <p:nvPr/>
          </p:nvCxnSpPr>
          <p:spPr>
            <a:xfrm>
              <a:off x="6999910" y="3572662"/>
              <a:ext cx="2100352" cy="0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箭头连接符 58"/>
            <p:cNvCxnSpPr/>
            <p:nvPr/>
          </p:nvCxnSpPr>
          <p:spPr>
            <a:xfrm>
              <a:off x="6999910" y="3679898"/>
              <a:ext cx="2100352" cy="0"/>
            </a:xfrm>
            <a:prstGeom prst="straightConnector1">
              <a:avLst/>
            </a:prstGeom>
            <a:ln w="12700">
              <a:solidFill>
                <a:schemeClr val="tx1">
                  <a:lumMod val="95000"/>
                  <a:lumOff val="5000"/>
                </a:schemeClr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文本框 59"/>
            <p:cNvSpPr txBox="1"/>
            <p:nvPr/>
          </p:nvSpPr>
          <p:spPr>
            <a:xfrm>
              <a:off x="7112336" y="3159297"/>
              <a:ext cx="2347058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100" dirty="0">
                  <a:latin typeface="Huawei Sans" panose="020C0503030203020204" pitchFamily="34" charset="0"/>
                </a:rPr>
                <a:t>Имя пользователя и </a:t>
              </a:r>
              <a:endParaRPr lang="ru-RU" sz="1100" dirty="0" smtClean="0">
                <a:latin typeface="Huawei Sans" panose="020C0503030203020204" pitchFamily="34" charset="0"/>
              </a:endParaRPr>
            </a:p>
            <a:p>
              <a:pPr fontAlgn="ctr"/>
              <a:r>
                <a:rPr lang="ru-RU" sz="1100" dirty="0" smtClean="0">
                  <a:latin typeface="Huawei Sans" panose="020C0503030203020204" pitchFamily="34" charset="0"/>
                </a:rPr>
                <a:t>пароль </a:t>
              </a:r>
              <a:r>
                <a:rPr lang="ru-RU" sz="1100" dirty="0">
                  <a:latin typeface="Huawei Sans" panose="020C0503030203020204" pitchFamily="34" charset="0"/>
                </a:rPr>
                <a:t>пользователя 3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7251742" y="3654320"/>
              <a:ext cx="3004349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100" dirty="0">
                  <a:latin typeface="Huawei Sans" panose="020C0503030203020204" pitchFamily="34" charset="0"/>
                </a:rPr>
                <a:t>Возврат </a:t>
              </a:r>
              <a:r>
                <a:rPr lang="ru-RU" sz="1100" dirty="0" smtClean="0">
                  <a:latin typeface="Huawei Sans" panose="020C0503030203020204" pitchFamily="34" charset="0"/>
                </a:rPr>
                <a:t>результата </a:t>
              </a:r>
            </a:p>
            <a:p>
              <a:pPr fontAlgn="ctr"/>
              <a:r>
                <a:rPr lang="ru-RU" sz="1100" dirty="0" smtClean="0">
                  <a:latin typeface="Huawei Sans" panose="020C0503030203020204" pitchFamily="34" charset="0"/>
                </a:rPr>
                <a:t>аутентификации</a:t>
              </a:r>
              <a:endParaRPr lang="ru-RU" sz="1100" dirty="0">
                <a:latin typeface="Huawei Sans" panose="020C0503030203020204" pitchFamily="34" charset="0"/>
              </a:endParaRPr>
            </a:p>
          </p:txBody>
        </p:sp>
      </p:grpSp>
      <p:graphicFrame>
        <p:nvGraphicFramePr>
          <p:cNvPr id="30" name="表格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428064"/>
              </p:ext>
            </p:extLst>
          </p:nvPr>
        </p:nvGraphicFramePr>
        <p:xfrm>
          <a:off x="4453193" y="4704287"/>
          <a:ext cx="6435386" cy="1562388"/>
        </p:xfrm>
        <a:graphic>
          <a:graphicData uri="http://schemas.openxmlformats.org/drawingml/2006/table">
            <a:tbl>
              <a:tblPr/>
              <a:tblGrid>
                <a:gridCol w="23108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369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876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73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</a:rPr>
                        <a:t>Пользователь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</a:rPr>
                        <a:t>Домен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</a:rPr>
                        <a:t>Режим аутентификации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83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dirty="0">
                          <a:latin typeface="Huawei Sans" panose="020C0503030203020204" pitchFamily="34" charset="0"/>
                        </a:rPr>
                        <a:t>Пользователь 1@Домен 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dirty="0">
                          <a:latin typeface="Huawei Sans" panose="020C0503030203020204" pitchFamily="34" charset="0"/>
                        </a:rPr>
                        <a:t>Домен 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dirty="0">
                          <a:latin typeface="Huawei Sans" panose="020C0503030203020204" pitchFamily="34" charset="0"/>
                        </a:rPr>
                        <a:t>Без аутентификации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83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dirty="0">
                          <a:latin typeface="Huawei Sans" panose="020C0503030203020204" pitchFamily="34" charset="0"/>
                        </a:rPr>
                        <a:t>Пользователь 2@Домен 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dirty="0">
                          <a:latin typeface="Huawei Sans" panose="020C0503030203020204" pitchFamily="34" charset="0"/>
                        </a:rPr>
                        <a:t>Домен 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dirty="0">
                          <a:latin typeface="Huawei Sans" panose="020C0503030203020204" pitchFamily="34" charset="0"/>
                        </a:rPr>
                        <a:t>Локальная аутентификация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83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dirty="0">
                          <a:latin typeface="Huawei Sans" panose="020C0503030203020204" pitchFamily="34" charset="0"/>
                        </a:rPr>
                        <a:t>Пользователь 3@Домен 3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dirty="0">
                          <a:latin typeface="Huawei Sans" panose="020C0503030203020204" pitchFamily="34" charset="0"/>
                        </a:rPr>
                        <a:t>Домен 3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dirty="0">
                          <a:latin typeface="Huawei Sans" panose="020C0503030203020204" pitchFamily="34" charset="0"/>
                        </a:rPr>
                        <a:t>Удаленная аутентификация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232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600" dirty="0"/>
              <a:t>AAA поддерживает следующие режимы авторизации: без авторизации, локальная авторизация и удаленная авторизация.</a:t>
            </a:r>
          </a:p>
          <a:p>
            <a:r>
              <a:rPr lang="ru-RU" sz="1600" dirty="0"/>
              <a:t>Информация об авторизации включает группу пользователей, идентификатор </a:t>
            </a:r>
            <a:r>
              <a:rPr lang="ru-RU" sz="1600" dirty="0">
                <a:solidFill>
                  <a:schemeClr val="accent2"/>
                </a:solidFill>
              </a:rPr>
              <a:t>VLAN </a:t>
            </a:r>
            <a:r>
              <a:rPr lang="en-US" sz="1600" dirty="0" smtClean="0">
                <a:solidFill>
                  <a:schemeClr val="accent2"/>
                </a:solidFill>
              </a:rPr>
              <a:t>ID </a:t>
            </a:r>
            <a:r>
              <a:rPr lang="ru-RU" sz="1600" dirty="0" smtClean="0"/>
              <a:t>и </a:t>
            </a:r>
            <a:r>
              <a:rPr lang="ru-RU" sz="1600" dirty="0"/>
              <a:t>номер ACL.</a:t>
            </a:r>
          </a:p>
          <a:p>
            <a:endParaRPr lang="en-US" altLang="zh-CN" sz="1800" dirty="0" smtClean="0">
              <a:sym typeface="Huawei Sans" panose="020C0503030203020204" pitchFamily="34" charset="0"/>
            </a:endParaRPr>
          </a:p>
          <a:p>
            <a:endParaRPr lang="en-US" altLang="zh-CN" sz="1800" dirty="0">
              <a:sym typeface="Huawei Sans" panose="020C0503030203020204" pitchFamily="34" charset="0"/>
            </a:endParaRPr>
          </a:p>
        </p:txBody>
      </p:sp>
      <p:sp>
        <p:nvSpPr>
          <p:cNvPr id="1843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Авторизация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070811" y="2657555"/>
            <a:ext cx="9006087" cy="3020302"/>
            <a:chOff x="1070811" y="2262443"/>
            <a:chExt cx="9006087" cy="3020302"/>
          </a:xfrm>
        </p:grpSpPr>
        <p:sp>
          <p:nvSpPr>
            <p:cNvPr id="39" name="Freeform 159"/>
            <p:cNvSpPr>
              <a:spLocks noChangeAspect="1"/>
            </p:cNvSpPr>
            <p:nvPr/>
          </p:nvSpPr>
          <p:spPr>
            <a:xfrm flipH="1">
              <a:off x="6721764" y="2574379"/>
              <a:ext cx="2640214" cy="1380117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t" anchorCtr="0">
              <a:noAutofit/>
            </a:bodyPr>
            <a:lstStyle/>
            <a:p>
              <a:pPr algn="ctr" fontAlgn="ctr"/>
              <a:endParaRPr lang="en-US" sz="1400" dirty="0" smtClean="0">
                <a:solidFill>
                  <a:schemeClr val="tx1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sym typeface="Huawei Sans" panose="020C0503030203020204" pitchFamily="34" charset="0"/>
              </a:endParaRPr>
            </a:p>
            <a:p>
              <a:pPr algn="ctr" fontAlgn="ctr"/>
              <a:r>
                <a:rPr lang="ru-RU" sz="1400" dirty="0">
                  <a:solidFill>
                    <a:schemeClr val="tx1"/>
                  </a:solidFill>
                  <a:latin typeface="Huawei Sans" panose="020C0503030203020204" pitchFamily="34" charset="0"/>
                </a:rPr>
                <a:t>IP-сеть</a:t>
              </a:r>
            </a:p>
          </p:txBody>
        </p:sp>
        <p:cxnSp>
          <p:nvCxnSpPr>
            <p:cNvPr id="27" name="直接连接符 26"/>
            <p:cNvCxnSpPr>
              <a:stCxn id="50" idx="3"/>
            </p:cNvCxnSpPr>
            <p:nvPr/>
          </p:nvCxnSpPr>
          <p:spPr>
            <a:xfrm>
              <a:off x="2941226" y="2469443"/>
              <a:ext cx="2064605" cy="87605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33" idx="3"/>
            </p:cNvCxnSpPr>
            <p:nvPr/>
          </p:nvCxnSpPr>
          <p:spPr>
            <a:xfrm>
              <a:off x="2941226" y="3689718"/>
              <a:ext cx="2354407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3" name="图片 32" descr="PC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02163" y="3482718"/>
              <a:ext cx="539063" cy="414000"/>
            </a:xfrm>
            <a:prstGeom prst="rect">
              <a:avLst/>
            </a:prstGeom>
          </p:spPr>
        </p:pic>
        <p:pic>
          <p:nvPicPr>
            <p:cNvPr id="48" name="图片 47" descr="故障链路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01694" y="4576646"/>
              <a:ext cx="540000" cy="402667"/>
            </a:xfrm>
            <a:prstGeom prst="rect">
              <a:avLst/>
            </a:prstGeom>
          </p:spPr>
        </p:pic>
        <p:pic>
          <p:nvPicPr>
            <p:cNvPr id="50" name="图片 49" descr="PC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02163" y="2262443"/>
              <a:ext cx="539063" cy="414000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1167063" y="2784589"/>
              <a:ext cx="2287057" cy="37908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ctr"/>
              <a:r>
                <a:rPr lang="ru-RU" sz="1200" dirty="0">
                  <a:latin typeface="Huawei Sans" panose="020C0503030203020204" pitchFamily="34" charset="0"/>
                </a:rPr>
                <a:t>Пользователь 1@Домен 1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167063" y="3949829"/>
              <a:ext cx="2287057" cy="31298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ctr"/>
              <a:r>
                <a:rPr lang="ru-RU" sz="1200" dirty="0">
                  <a:latin typeface="Huawei Sans" panose="020C0503030203020204" pitchFamily="34" charset="0"/>
                </a:rPr>
                <a:t>Пользователь 2@Домен 2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070811" y="4995851"/>
              <a:ext cx="2383309" cy="28689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ctr"/>
              <a:r>
                <a:rPr lang="ru-RU" sz="1200" dirty="0">
                  <a:latin typeface="Huawei Sans" panose="020C0503030203020204" pitchFamily="34" charset="0"/>
                </a:rPr>
                <a:t>Пользователь 3@Домен 3</a:t>
              </a:r>
            </a:p>
          </p:txBody>
        </p:sp>
        <p:cxnSp>
          <p:nvCxnSpPr>
            <p:cNvPr id="66" name="直接箭头连接符 65"/>
            <p:cNvCxnSpPr/>
            <p:nvPr/>
          </p:nvCxnSpPr>
          <p:spPr>
            <a:xfrm flipH="1">
              <a:off x="6935407" y="3689718"/>
              <a:ext cx="2201040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文本框 66"/>
            <p:cNvSpPr txBox="1"/>
            <p:nvPr/>
          </p:nvSpPr>
          <p:spPr>
            <a:xfrm>
              <a:off x="6654848" y="3091675"/>
              <a:ext cx="2820700" cy="59415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ctr"/>
              <a:r>
                <a:rPr lang="ru-RU" sz="1200" dirty="0" smtClean="0">
                  <a:latin typeface="Huawei Sans" panose="020C0503030203020204" pitchFamily="34" charset="0"/>
                </a:rPr>
                <a:t>Разрешение </a:t>
              </a:r>
              <a:r>
                <a:rPr lang="ru-RU" sz="1200" dirty="0">
                  <a:latin typeface="Huawei Sans" panose="020C0503030203020204" pitchFamily="34" charset="0"/>
                </a:rPr>
                <a:t>пользователю 2 </a:t>
              </a:r>
              <a:endParaRPr lang="en-US" sz="1200" dirty="0" smtClean="0">
                <a:latin typeface="Huawei Sans" panose="020C0503030203020204" pitchFamily="34" charset="0"/>
              </a:endParaRPr>
            </a:p>
            <a:p>
              <a:pPr algn="ctr" fontAlgn="ctr"/>
              <a:r>
                <a:rPr lang="ru-RU" sz="1200" dirty="0" smtClean="0">
                  <a:latin typeface="Huawei Sans" panose="020C0503030203020204" pitchFamily="34" charset="0"/>
                </a:rPr>
                <a:t>после </a:t>
              </a:r>
              <a:r>
                <a:rPr lang="ru-RU" sz="1200" dirty="0">
                  <a:latin typeface="Huawei Sans" panose="020C0503030203020204" pitchFamily="34" charset="0"/>
                </a:rPr>
                <a:t>успешной </a:t>
              </a:r>
              <a:r>
                <a:rPr lang="ru-RU" sz="1200" dirty="0" smtClean="0">
                  <a:latin typeface="Huawei Sans" panose="020C0503030203020204" pitchFamily="34" charset="0"/>
                </a:rPr>
                <a:t>аутентификации</a:t>
              </a:r>
              <a:endParaRPr lang="ru-RU" sz="1200" dirty="0">
                <a:latin typeface="Huawei Sans" panose="020C0503030203020204" pitchFamily="34" charset="0"/>
              </a:endParaRPr>
            </a:p>
          </p:txBody>
        </p:sp>
        <p:pic>
          <p:nvPicPr>
            <p:cNvPr id="41" name="图片 40" descr="交换机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85735" y="3514109"/>
              <a:ext cx="540000" cy="441817"/>
            </a:xfrm>
            <a:prstGeom prst="rect">
              <a:avLst/>
            </a:prstGeom>
          </p:spPr>
        </p:pic>
        <p:pic>
          <p:nvPicPr>
            <p:cNvPr id="42" name="图片 41" descr="internet-蓝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072184" y="2388834"/>
              <a:ext cx="922030" cy="468000"/>
            </a:xfrm>
            <a:prstGeom prst="rect">
              <a:avLst/>
            </a:prstGeom>
          </p:spPr>
        </p:pic>
        <p:cxnSp>
          <p:nvCxnSpPr>
            <p:cNvPr id="43" name="直接连接符 42"/>
            <p:cNvCxnSpPr>
              <a:stCxn id="42" idx="2"/>
            </p:cNvCxnSpPr>
            <p:nvPr/>
          </p:nvCxnSpPr>
          <p:spPr>
            <a:xfrm flipH="1">
              <a:off x="6529739" y="2856834"/>
              <a:ext cx="0" cy="66091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8842265" y="3958387"/>
              <a:ext cx="1234633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ctr"/>
              <a:r>
                <a:rPr lang="ru-RU" sz="1400" dirty="0">
                  <a:latin typeface="Huawei Sans" panose="020C0503030203020204" pitchFamily="34" charset="0"/>
                </a:rPr>
                <a:t>Сервер AAA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6237953" y="3952375"/>
              <a:ext cx="585417" cy="33855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 fontAlgn="ctr"/>
              <a:r>
                <a:rPr lang="ru-RU" sz="1400" dirty="0">
                  <a:latin typeface="Huawei Sans" panose="020C0503030203020204" pitchFamily="34" charset="0"/>
                </a:rPr>
                <a:t>NAS</a:t>
              </a:r>
            </a:p>
          </p:txBody>
        </p:sp>
        <p:sp>
          <p:nvSpPr>
            <p:cNvPr id="63" name="Freeform 159"/>
            <p:cNvSpPr>
              <a:spLocks noChangeAspect="1"/>
            </p:cNvSpPr>
            <p:nvPr/>
          </p:nvSpPr>
          <p:spPr>
            <a:xfrm flipH="1">
              <a:off x="3705834" y="2575119"/>
              <a:ext cx="2638800" cy="1379377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r>
                <a:rPr lang="ru-RU" sz="1400" dirty="0">
                  <a:solidFill>
                    <a:schemeClr val="tx1"/>
                  </a:solidFill>
                  <a:latin typeface="Huawei Sans" panose="020C0503030203020204" pitchFamily="34" charset="0"/>
                </a:rPr>
                <a:t>IP-сеть</a:t>
              </a:r>
            </a:p>
          </p:txBody>
        </p:sp>
        <p:pic>
          <p:nvPicPr>
            <p:cNvPr id="40" name="Picture 12" descr="E:\2016.01\1.12 扁平化图标\蓝色\AR-蓝色最新-40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283797" y="3515367"/>
              <a:ext cx="540000" cy="441818"/>
            </a:xfrm>
            <a:prstGeom prst="rect">
              <a:avLst/>
            </a:prstGeom>
            <a:noFill/>
          </p:spPr>
        </p:pic>
      </p:grpSp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90960"/>
              </p:ext>
            </p:extLst>
          </p:nvPr>
        </p:nvGraphicFramePr>
        <p:xfrm>
          <a:off x="3729280" y="4898241"/>
          <a:ext cx="7697119" cy="1288878"/>
        </p:xfrm>
        <a:graphic>
          <a:graphicData uri="http://schemas.openxmlformats.org/drawingml/2006/table">
            <a:tbl>
              <a:tblPr/>
              <a:tblGrid>
                <a:gridCol w="20250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113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146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4609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4472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</a:rPr>
                        <a:t>Пользователь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</a:rPr>
                        <a:t>Домен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</a:rPr>
                        <a:t>Режим авторизации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</a:rPr>
                        <a:t>Содержание авторизации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84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dirty="0">
                          <a:latin typeface="Huawei Sans" panose="020C0503030203020204" pitchFamily="34" charset="0"/>
                        </a:rPr>
                        <a:t>Пользователь 1@Домен 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dirty="0">
                          <a:latin typeface="Huawei Sans" panose="020C0503030203020204" pitchFamily="34" charset="0"/>
                        </a:rPr>
                        <a:t>Домен 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dirty="0">
                          <a:latin typeface="Huawei Sans" panose="020C0503030203020204" pitchFamily="34" charset="0"/>
                        </a:rPr>
                        <a:t>Без авторизации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dirty="0">
                          <a:latin typeface="Huawei Sans" panose="020C0503030203020204" pitchFamily="34" charset="0"/>
                        </a:rPr>
                        <a:t>—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84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dirty="0">
                          <a:latin typeface="Huawei Sans" panose="020C0503030203020204" pitchFamily="34" charset="0"/>
                        </a:rPr>
                        <a:t>Пользователь 2@Домен 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dirty="0">
                          <a:latin typeface="Huawei Sans" panose="020C0503030203020204" pitchFamily="34" charset="0"/>
                        </a:rPr>
                        <a:t>Домен 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dirty="0">
                          <a:latin typeface="Huawei Sans" panose="020C0503030203020204" pitchFamily="34" charset="0"/>
                        </a:rPr>
                        <a:t>Локальная авторизация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dirty="0">
                          <a:latin typeface="Huawei Sans" panose="020C0503030203020204" pitchFamily="34" charset="0"/>
                        </a:rPr>
                        <a:t>Доступ в Интернет разрешен.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259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dirty="0">
                          <a:latin typeface="Huawei Sans" panose="020C0503030203020204" pitchFamily="34" charset="0"/>
                        </a:rPr>
                        <a:t>Пользователь 3@Домен 3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dirty="0">
                          <a:latin typeface="Huawei Sans" panose="020C0503030203020204" pitchFamily="34" charset="0"/>
                        </a:rPr>
                        <a:t>Домен 3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dirty="0">
                          <a:latin typeface="Huawei Sans" panose="020C0503030203020204" pitchFamily="34" charset="0"/>
                        </a:rPr>
                        <a:t>Удаленная авторизация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dirty="0">
                          <a:latin typeface="Huawei Sans" panose="020C0503030203020204" pitchFamily="34" charset="0"/>
                        </a:rPr>
                        <a:t>Авторизация предоставляется удаленным сервером.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124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方正+Huawei">
      <a:majorFont>
        <a:latin typeface="Huawei Sans"/>
        <a:ea typeface="方正兰亭黑简体"/>
        <a:cs typeface=""/>
      </a:majorFont>
      <a:minorFont>
        <a:latin typeface="Huawei Sans"/>
        <a:ea typeface="方正兰亭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方正+Huawei">
      <a:majorFont>
        <a:latin typeface="Huawei Sans"/>
        <a:ea typeface="方正兰亭黑简体"/>
        <a:cs typeface=""/>
      </a:majorFont>
      <a:minorFont>
        <a:latin typeface="Huawei Sans"/>
        <a:ea typeface="方正兰亭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2C5B4B712841F4C8A7AAEE2CD191271" ma:contentTypeVersion="1" ma:contentTypeDescription="Create a new document." ma:contentTypeScope="" ma:versionID="fd4f534fc22f1d982cc2e0e62ad2af45">
  <xsd:schema xmlns:xsd="http://www.w3.org/2001/XMLSchema" xmlns:xs="http://www.w3.org/2001/XMLSchema" xmlns:p="http://schemas.microsoft.com/office/2006/metadata/properties" xmlns:ns2="475f1e55-3009-46d8-9566-5d569a2b3a98" targetNamespace="http://schemas.microsoft.com/office/2006/metadata/properties" ma:root="true" ma:fieldsID="1d095aabec1d15598815726bd4b054a7" ns2:_="">
    <xsd:import namespace="475f1e55-3009-46d8-9566-5d569a2b3a98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5f1e55-3009-46d8-9566-5d569a2b3a9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644DAAD-597F-423C-8B71-67FDB957E7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75f1e55-3009-46d8-9566-5d569a2b3a9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6595173-031F-4A77-A82C-5470EA0C254D}">
  <ds:schemaRefs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475f1e55-3009-46d8-9566-5d569a2b3a98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134FCAF-9F4B-4D90-87CD-3563242842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1177</TotalTime>
  <Words>2261</Words>
  <Application>Microsoft Office PowerPoint</Application>
  <PresentationFormat>Widescreen</PresentationFormat>
  <Paragraphs>283</Paragraphs>
  <Slides>23</Slides>
  <Notes>23</Notes>
  <HiddenSlides>2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Microsoft YaHei</vt:lpstr>
      <vt:lpstr>MS PGothic</vt:lpstr>
      <vt:lpstr>Huawei Sans</vt:lpstr>
      <vt:lpstr>Courier New</vt:lpstr>
      <vt:lpstr>方正兰亭黑简体</vt:lpstr>
      <vt:lpstr>Wingdings</vt:lpstr>
      <vt:lpstr>1_自定义设计方案</vt:lpstr>
      <vt:lpstr>PowerPoint Presentation</vt:lpstr>
      <vt:lpstr>AAA Принципы и конфигурация</vt:lpstr>
      <vt:lpstr>PowerPoint Presentation</vt:lpstr>
      <vt:lpstr>PowerPoint Presentation</vt:lpstr>
      <vt:lpstr>PowerPoint Presentation</vt:lpstr>
      <vt:lpstr>Основные концепты AAA</vt:lpstr>
      <vt:lpstr>Общая AAA архитектура</vt:lpstr>
      <vt:lpstr>Аутентификация</vt:lpstr>
      <vt:lpstr>Авторизация</vt:lpstr>
      <vt:lpstr>Учет</vt:lpstr>
      <vt:lpstr>RADIUS — протокол реализации AAA</vt:lpstr>
      <vt:lpstr>PowerPoint Presentation</vt:lpstr>
      <vt:lpstr>Общие сценарии применения AAA</vt:lpstr>
      <vt:lpstr>PowerPoint Presentation</vt:lpstr>
      <vt:lpstr>Конфигурация AAA (1)</vt:lpstr>
      <vt:lpstr>Конфигурация AAA (2)</vt:lpstr>
      <vt:lpstr>Конфигурация AAA (3)</vt:lpstr>
      <vt:lpstr>Примеры конфигурации AAA</vt:lpstr>
      <vt:lpstr>Проверка конфигурации (1)</vt:lpstr>
      <vt:lpstr>Проверка конфигурации (2)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fanyan (A)</dc:creator>
  <cp:lastModifiedBy>Diana Talypova</cp:lastModifiedBy>
  <cp:revision>171</cp:revision>
  <dcterms:created xsi:type="dcterms:W3CDTF">2018-11-29T10:16:29Z</dcterms:created>
  <dcterms:modified xsi:type="dcterms:W3CDTF">2021-03-05T11:26:52Z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(3)JyPLaOencpWVkALNKyFAxIznKhqOJAkT39HuVv1bJ5JQRcYBbasC55aHvZlwaTNFVyWEyu6N
tFfvMmFkctb1LDLZf7ce6z9mdQUQ6Bl4nJ36pvEn9f+xXl3tDbKybPqo2pdyMu6c7n9mHGVz
Yld33ZBK3X2NQ7Aus+OabWTwgeY6++5hPd2f9bHqkfhmUT/H1+xmAwlnS8JDPrrRrKTSK8hk
p8KFglsKwqMJhg4e56</vt:lpwstr>
  </property>
  <property fmtid="{D5CDD505-2E9C-101B-9397-08002B2CF9AE}" pid="3" name="_2015_ms_pID_7253431">
    <vt:lpwstr>JXnuSI+X85kIr2fTHJ6y/pPbvxarBrnzf1clpJX2ANNg5rehK8EEUw
9IKozDyZ0teb+gl6nWE5xuUUp8scKxEG7ykqQjG6/M6H8VRvbleuxIuoIN2j/WvN92rSWMt5
hMXB2sJcMjE4uWQyuSQa/foPXjHMWcAZ8CPvM0oIoPc9YIscRKSlA9MaFbhMGsoSd9EVlBlS
mijDPwOwOIiKgoYUwRBTF1Kvv1K7+xItRKiN</vt:lpwstr>
  </property>
  <property fmtid="{D5CDD505-2E9C-101B-9397-08002B2CF9AE}" pid="4" name="_2015_ms_pID_7253432">
    <vt:lpwstr>4Q==</vt:lpwstr>
  </property>
  <property fmtid="{D5CDD505-2E9C-101B-9397-08002B2CF9AE}" pid="5" name="ContentTypeId">
    <vt:lpwstr>0x01010002C5B4B712841F4C8A7AAEE2CD191271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1614918855</vt:lpwstr>
  </property>
</Properties>
</file>